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Default Extension="emf" ContentType="image/x-em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notesMasterIdLst>
    <p:notesMasterId r:id="rId3"/>
  </p:notesMasterIdLst>
  <p:sldIdLst>
    <p:sldId id="256" r:id="rId2"/>
  </p:sldIdLst>
  <p:sldSz cx="9144000" cy="6858000" type="screen4x3"/>
  <p:notesSz cx="6858000" cy="9144000"/>
  <p:defaultTextStyle>
    <a:defPPr>
      <a:defRPr lang="zh-CN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 snapToObjects="1">
      <p:cViewPr varScale="1">
        <p:scale>
          <a:sx n="99" d="100"/>
          <a:sy n="99" d="100"/>
        </p:scale>
        <p:origin x="-84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4" Type="http://schemas.openxmlformats.org/officeDocument/2006/relationships/printerSettings" Target="printerSettings/printerSettings1.bin"/><Relationship Id="rId5" Type="http://schemas.openxmlformats.org/officeDocument/2006/relationships/presProps" Target="presProps.xml"/><Relationship Id="rId6" Type="http://schemas.openxmlformats.org/officeDocument/2006/relationships/viewProps" Target="viewProps.xml"/><Relationship Id="rId7" Type="http://schemas.openxmlformats.org/officeDocument/2006/relationships/theme" Target="theme/theme1.xml"/><Relationship Id="rId8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6AF821-6B75-D341-8CA8-B1E716C0BF53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4F78753-1F31-F54E-A23F-06C5AAACFEAC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4796370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zh-CN" altLang="en-US" smtClean="0"/>
              <a:t>单击此处编辑母版副标题样式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25554173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6151137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和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竖排文本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8586966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018299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238665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项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72099659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9" name="幻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5809750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5" name="幻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2558337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4" name="幻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10472338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136502025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zh-CN" altLang="en-US"/>
          </a:p>
        </p:txBody>
      </p:sp>
      <p:sp>
        <p:nvSpPr>
          <p:cNvPr id="7" name="幻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335663324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zh-CN" altLang="en-US" smtClean="0"/>
              <a:t>单击此处编辑母版标题样式</a:t>
            </a:r>
            <a:endParaRPr kumimoji="1"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zh-CN" altLang="en-US" smtClean="0"/>
              <a:t>单击此处编辑母版文本样式</a:t>
            </a:r>
          </a:p>
          <a:p>
            <a:pPr lvl="1"/>
            <a:r>
              <a:rPr kumimoji="1" lang="zh-CN" altLang="en-US" smtClean="0"/>
              <a:t>二级</a:t>
            </a:r>
          </a:p>
          <a:p>
            <a:pPr lvl="2"/>
            <a:r>
              <a:rPr kumimoji="1" lang="zh-CN" altLang="en-US" smtClean="0"/>
              <a:t>三级</a:t>
            </a:r>
          </a:p>
          <a:p>
            <a:pPr lvl="3"/>
            <a:r>
              <a:rPr kumimoji="1" lang="zh-CN" altLang="en-US" smtClean="0"/>
              <a:t>四级</a:t>
            </a:r>
          </a:p>
          <a:p>
            <a:pPr lvl="4"/>
            <a:r>
              <a:rPr kumimoji="1" lang="zh-CN" altLang="en-US" smtClean="0"/>
              <a:t>五级</a:t>
            </a:r>
            <a:endParaRPr kumimoji="1"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293FC5-0AC5-7D44-947F-A12E4B522419}" type="datetimeFigureOut">
              <a:rPr kumimoji="1" lang="zh-CN" altLang="en-US" smtClean="0"/>
              <a:t>5/16/17</a:t>
            </a:fld>
            <a:endParaRPr kumimoji="1"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AE3498C-76D6-9844-BD3F-29558C4A25A0}" type="slidenum">
              <a:rPr kumimoji="1" lang="zh-CN" altLang="en-US" smtClean="0"/>
              <a:t>‹#›</a:t>
            </a:fld>
            <a:endParaRPr kumimoji="1" lang="zh-CN" altLang="en-US"/>
          </a:p>
        </p:txBody>
      </p:sp>
    </p:spTree>
    <p:extLst>
      <p:ext uri="{BB962C8B-B14F-4D97-AF65-F5344CB8AC3E}">
        <p14:creationId xmlns:p14="http://schemas.microsoft.com/office/powerpoint/2010/main" val="26515355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4" Type="http://schemas.openxmlformats.org/officeDocument/2006/relationships/image" Target="../media/image3.emf"/><Relationship Id="rId5" Type="http://schemas.openxmlformats.org/officeDocument/2006/relationships/image" Target="../media/image4.emf"/><Relationship Id="rId1" Type="http://schemas.openxmlformats.org/officeDocument/2006/relationships/slideLayout" Target="../slideLayouts/slideLayout1.xml"/><Relationship Id="rId2" Type="http://schemas.openxmlformats.org/officeDocument/2006/relationships/image" Target="../media/image1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框 4"/>
          <p:cNvSpPr txBox="1"/>
          <p:nvPr/>
        </p:nvSpPr>
        <p:spPr>
          <a:xfrm>
            <a:off x="373788" y="418234"/>
            <a:ext cx="833722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b="1" dirty="0">
                <a:latin typeface="Times New Roman"/>
                <a:cs typeface="Times New Roman"/>
              </a:rPr>
              <a:t>Figure S1 scratch-wound healing at different time-</a:t>
            </a:r>
            <a:r>
              <a:rPr lang="en-US" altLang="zh-CN" b="1" dirty="0" smtClean="0">
                <a:latin typeface="Times New Roman"/>
                <a:cs typeface="Times New Roman"/>
              </a:rPr>
              <a:t>points </a:t>
            </a:r>
            <a:r>
              <a:rPr lang="en-US" altLang="zh-CN" b="1" dirty="0">
                <a:latin typeface="Times New Roman"/>
                <a:cs typeface="Times New Roman"/>
              </a:rPr>
              <a:t>in cultured kidney tubular cells. </a:t>
            </a:r>
            <a:endParaRPr kumimoji="1" lang="zh-CN" altLang="en-US" dirty="0">
              <a:latin typeface="Times New Roman"/>
              <a:cs typeface="Times New Roman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78010" y="1695160"/>
            <a:ext cx="2616200" cy="2133600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110756" y="1695160"/>
            <a:ext cx="2628900" cy="2120900"/>
          </a:xfrm>
          <a:prstGeom prst="rect">
            <a:avLst/>
          </a:prstGeom>
        </p:spPr>
      </p:pic>
      <p:pic>
        <p:nvPicPr>
          <p:cNvPr id="9" name="图片 8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378010" y="4170781"/>
            <a:ext cx="2628900" cy="2108200"/>
          </a:xfrm>
          <a:prstGeom prst="rect">
            <a:avLst/>
          </a:prstGeom>
        </p:spPr>
      </p:pic>
      <p:pic>
        <p:nvPicPr>
          <p:cNvPr id="10" name="图片 9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110756" y="4170781"/>
            <a:ext cx="2628900" cy="2082800"/>
          </a:xfrm>
          <a:prstGeom prst="rect">
            <a:avLst/>
          </a:prstGeom>
        </p:spPr>
      </p:pic>
      <p:sp>
        <p:nvSpPr>
          <p:cNvPr id="11" name="矩形 10"/>
          <p:cNvSpPr/>
          <p:nvPr/>
        </p:nvSpPr>
        <p:spPr>
          <a:xfrm>
            <a:off x="2318549" y="3840517"/>
            <a:ext cx="382668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>
                <a:latin typeface="Times New Roman"/>
                <a:cs typeface="Times New Roman"/>
              </a:rPr>
              <a:t>0 h                           </a:t>
            </a:r>
            <a:r>
              <a:rPr lang="en-US" altLang="zh-CN" b="1" dirty="0" smtClean="0">
                <a:latin typeface="Times New Roman"/>
                <a:cs typeface="Times New Roman"/>
              </a:rPr>
              <a:t>                       </a:t>
            </a:r>
            <a:r>
              <a:rPr lang="en-US" altLang="zh-CN" b="1" dirty="0">
                <a:latin typeface="Times New Roman"/>
                <a:cs typeface="Times New Roman"/>
              </a:rPr>
              <a:t>2.5 h</a:t>
            </a:r>
          </a:p>
        </p:txBody>
      </p:sp>
      <p:sp>
        <p:nvSpPr>
          <p:cNvPr id="12" name="矩形 11"/>
          <p:cNvSpPr/>
          <p:nvPr/>
        </p:nvSpPr>
        <p:spPr>
          <a:xfrm>
            <a:off x="2317001" y="6289129"/>
            <a:ext cx="376256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zh-CN" b="1" dirty="0" smtClean="0">
                <a:latin typeface="Times New Roman"/>
                <a:cs typeface="Times New Roman"/>
              </a:rPr>
              <a:t>5 </a:t>
            </a:r>
            <a:r>
              <a:rPr lang="en-US" altLang="zh-CN" b="1" dirty="0">
                <a:latin typeface="Times New Roman"/>
                <a:cs typeface="Times New Roman"/>
              </a:rPr>
              <a:t>h                           </a:t>
            </a:r>
            <a:r>
              <a:rPr lang="en-US" altLang="zh-CN" b="1" dirty="0" smtClean="0">
                <a:latin typeface="Times New Roman"/>
                <a:cs typeface="Times New Roman"/>
              </a:rPr>
              <a:t>                       10 </a:t>
            </a:r>
            <a:r>
              <a:rPr lang="en-US" altLang="zh-CN" b="1" dirty="0">
                <a:latin typeface="Times New Roman"/>
                <a:cs typeface="Times New Roman"/>
              </a:rPr>
              <a:t>h</a:t>
            </a:r>
          </a:p>
        </p:txBody>
      </p:sp>
    </p:spTree>
    <p:extLst>
      <p:ext uri="{BB962C8B-B14F-4D97-AF65-F5344CB8AC3E}">
        <p14:creationId xmlns:p14="http://schemas.microsoft.com/office/powerpoint/2010/main" val="304320585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主题">
  <a:themeElements>
    <a:clrScheme name="办公室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办公室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办公室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25</Words>
  <Application>Microsoft Macintosh PowerPoint</Application>
  <PresentationFormat>全屏显示(4:3)</PresentationFormat>
  <Paragraphs>3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jianping peng</dc:creator>
  <cp:lastModifiedBy>jianping peng</cp:lastModifiedBy>
  <cp:revision>10</cp:revision>
  <dcterms:created xsi:type="dcterms:W3CDTF">2017-05-14T13:46:09Z</dcterms:created>
  <dcterms:modified xsi:type="dcterms:W3CDTF">2017-05-16T15:12:32Z</dcterms:modified>
</cp:coreProperties>
</file>