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eng:&#24494;&#20113;&#21516;&#27493;&#30424;:&#35770;&#25991;&#25776;&#20889;:Wound%20Healing%20HG:Plos%20one:2017.05.14&#20462;&#22238;:Figure%20S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26830096134923"/>
          <c:y val="0.0945943865375437"/>
          <c:w val="0.882927617896953"/>
          <c:h val="0.738737113912246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Sheet1!$C$5</c:f>
              <c:strCache>
                <c:ptCount val="1"/>
                <c:pt idx="0">
                  <c:v> HMGB1 mRNA</c:v>
                </c:pt>
              </c:strCache>
            </c:strRef>
          </c:tx>
          <c:spPr>
            <a:solidFill>
              <a:srgbClr val="00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Sheet1!$C$12:$C$14</c:f>
                <c:numCache>
                  <c:formatCode>General</c:formatCode>
                  <c:ptCount val="3"/>
                  <c:pt idx="0">
                    <c:v>0.0</c:v>
                  </c:pt>
                  <c:pt idx="1">
                    <c:v>0.54343</c:v>
                  </c:pt>
                  <c:pt idx="2">
                    <c:v>0.63423</c:v>
                  </c:pt>
                </c:numCache>
              </c:numRef>
            </c:plus>
            <c:spPr>
              <a:ln w="25400">
                <a:solidFill>
                  <a:srgbClr val="000000"/>
                </a:solidFill>
                <a:prstDash val="solid"/>
              </a:ln>
            </c:spPr>
          </c:errBars>
          <c:cat>
            <c:strRef>
              <c:f>Sheet1!$A$6:$A$7</c:f>
              <c:strCache>
                <c:ptCount val="2"/>
                <c:pt idx="0">
                  <c:v>30mM 0h</c:v>
                </c:pt>
                <c:pt idx="1">
                  <c:v>30mM 12h</c:v>
                </c:pt>
              </c:strCache>
            </c:strRef>
          </c:cat>
          <c:val>
            <c:numRef>
              <c:f>Sheet1!$C$6:$C$8</c:f>
              <c:numCache>
                <c:formatCode>General</c:formatCode>
                <c:ptCount val="3"/>
                <c:pt idx="0">
                  <c:v>1.0</c:v>
                </c:pt>
                <c:pt idx="1">
                  <c:v>2.433232</c:v>
                </c:pt>
                <c:pt idx="2">
                  <c:v>4.334343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2568680"/>
        <c:axId val="2132701688"/>
      </c:barChart>
      <c:catAx>
        <c:axId val="21325686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zh-CN"/>
          </a:p>
        </c:txPr>
        <c:crossAx val="21327016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132701688"/>
        <c:scaling>
          <c:orientation val="minMax"/>
          <c:max val="5.0"/>
          <c:min val="0.0"/>
        </c:scaling>
        <c:delete val="0"/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254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chemeClr val="bg1"/>
                </a:solidFill>
                <a:latin typeface="Arial"/>
                <a:ea typeface="Arial"/>
                <a:cs typeface="Arial"/>
              </a:defRPr>
            </a:pPr>
            <a:endParaRPr lang="zh-CN"/>
          </a:p>
        </c:txPr>
        <c:crossAx val="2132568680"/>
        <c:crosses val="autoZero"/>
        <c:crossBetween val="between"/>
        <c:majorUnit val="1.0"/>
        <c:minorUnit val="0.2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11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AF821-6B75-D341-8CA8-B1E716C0BF53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78753-1F31-F54E-A23F-06C5AAACFEA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7963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F78753-1F31-F54E-A23F-06C5AAACFEAC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63557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5554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6151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85869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0182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23866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0996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8097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5583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04723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5020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56633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5153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5768" y="514643"/>
            <a:ext cx="8516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/>
                <a:cs typeface="Times New Roman"/>
              </a:rPr>
              <a:t>Figure S2 HMGB1 </a:t>
            </a:r>
            <a:r>
              <a:rPr lang="en-US" altLang="zh-CN" b="1" dirty="0" smtClean="0">
                <a:latin typeface="Times New Roman"/>
                <a:cs typeface="Times New Roman"/>
              </a:rPr>
              <a:t>mRNA </a:t>
            </a:r>
            <a:r>
              <a:rPr lang="en-US" altLang="zh-CN" b="1" dirty="0" err="1" smtClean="0">
                <a:latin typeface="Times New Roman"/>
                <a:cs typeface="Times New Roman"/>
              </a:rPr>
              <a:t>upregulation</a:t>
            </a:r>
            <a:r>
              <a:rPr lang="en-US" altLang="zh-CN" b="1" dirty="0" smtClean="0">
                <a:latin typeface="Times New Roman"/>
                <a:cs typeface="Times New Roman"/>
              </a:rPr>
              <a:t> </a:t>
            </a:r>
            <a:r>
              <a:rPr lang="en-US" altLang="zh-CN" b="1" dirty="0">
                <a:latin typeface="Times New Roman"/>
                <a:cs typeface="Times New Roman"/>
              </a:rPr>
              <a:t>during high glucose treatment in RPTC </a:t>
            </a:r>
            <a:endParaRPr lang="zh-CN" altLang="en-US" b="1" dirty="0">
              <a:latin typeface="Times New Roman"/>
              <a:cs typeface="Times New Roman"/>
            </a:endParaRPr>
          </a:p>
        </p:txBody>
      </p:sp>
      <p:grpSp>
        <p:nvGrpSpPr>
          <p:cNvPr id="17" name="组 16"/>
          <p:cNvGrpSpPr/>
          <p:nvPr/>
        </p:nvGrpSpPr>
        <p:grpSpPr>
          <a:xfrm>
            <a:off x="2283345" y="1784350"/>
            <a:ext cx="4212705" cy="3581054"/>
            <a:chOff x="2283345" y="1784350"/>
            <a:chExt cx="4212705" cy="3581054"/>
          </a:xfrm>
        </p:grpSpPr>
        <p:graphicFrame>
          <p:nvGraphicFramePr>
            <p:cNvPr id="5" name="图表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29316580"/>
                </p:ext>
              </p:extLst>
            </p:nvPr>
          </p:nvGraphicFramePr>
          <p:xfrm>
            <a:off x="2647950" y="1784350"/>
            <a:ext cx="3848100" cy="32893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矩形 5"/>
            <p:cNvSpPr/>
            <p:nvPr/>
          </p:nvSpPr>
          <p:spPr>
            <a:xfrm rot="16200000">
              <a:off x="823971" y="3359786"/>
              <a:ext cx="32880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Fold increase of </a:t>
              </a:r>
              <a:r>
                <a:rPr lang="en-US" altLang="zh-CN" b="1" dirty="0" smtClean="0"/>
                <a:t>HMGB1 </a:t>
              </a:r>
              <a:r>
                <a:rPr lang="en-US" altLang="zh-CN" b="1" dirty="0" smtClean="0">
                  <a:latin typeface="Times New Roman"/>
                  <a:cs typeface="Times New Roman"/>
                </a:rPr>
                <a:t>mRNA</a:t>
              </a:r>
              <a:endParaRPr kumimoji="1" lang="zh-CN" altLang="en-US" dirty="0">
                <a:latin typeface="Times New Roman"/>
                <a:cs typeface="Times New Roman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647950" y="290079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latin typeface="Palatino Linotype"/>
                  <a:cs typeface="Palatino Linotype"/>
                </a:rPr>
                <a:t>3</a:t>
              </a:r>
              <a:endParaRPr kumimoji="1" lang="zh-CN" altLang="en-US" b="1" dirty="0">
                <a:latin typeface="Palatino Linotype"/>
                <a:cs typeface="Palatino Linotype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659231" y="3348243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Palatino Linotype"/>
                  <a:cs typeface="Palatino Linotype"/>
                </a:rPr>
                <a:t>2</a:t>
              </a:r>
              <a:endParaRPr kumimoji="1" lang="zh-CN" altLang="en-US" b="1" dirty="0">
                <a:latin typeface="Palatino Linotype"/>
                <a:cs typeface="Palatino Linotype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684889" y="381005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Palatino Linotype"/>
                  <a:cs typeface="Palatino Linotype"/>
                </a:rPr>
                <a:t>1</a:t>
              </a:r>
              <a:endParaRPr kumimoji="1" lang="zh-CN" altLang="en-US" b="1" dirty="0">
                <a:latin typeface="Palatino Linotype"/>
                <a:cs typeface="Palatino Linotype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684889" y="427185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Palatino Linotype"/>
                  <a:cs typeface="Palatino Linotype"/>
                </a:rPr>
                <a:t>0</a:t>
              </a:r>
              <a:endParaRPr kumimoji="1" lang="zh-CN" altLang="en-US" b="1" dirty="0">
                <a:latin typeface="Palatino Linotype"/>
                <a:cs typeface="Palatino Linotype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659231" y="2398971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Palatino Linotype"/>
                  <a:cs typeface="Palatino Linotype"/>
                </a:rPr>
                <a:t>4</a:t>
              </a:r>
              <a:endParaRPr kumimoji="1" lang="zh-CN" altLang="en-US" b="1" dirty="0">
                <a:latin typeface="Palatino Linotype"/>
                <a:cs typeface="Palatino Linotype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659231" y="191150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Palatino Linotype"/>
                  <a:cs typeface="Palatino Linotype"/>
                </a:rPr>
                <a:t>5</a:t>
              </a:r>
              <a:endParaRPr kumimoji="1" lang="zh-CN" altLang="en-US" b="1" dirty="0">
                <a:latin typeface="Palatino Linotype"/>
                <a:cs typeface="Palatino Linotype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363964" y="4650519"/>
              <a:ext cx="282641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0 h             12 h              24h </a:t>
              </a:r>
              <a:endParaRPr lang="zh-CN" altLang="en-US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4571999" y="2716133"/>
              <a:ext cx="2996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en-US" altLang="zh-CN" smtClean="0"/>
                <a:t>*</a:t>
              </a:r>
              <a:endParaRPr kumimoji="1" lang="zh-CN" altLang="en-US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683329" y="1797178"/>
              <a:ext cx="299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dirty="0" smtClean="0"/>
                <a:t>*</a:t>
              </a:r>
              <a:endParaRPr kumimoji="1" lang="zh-CN" altLang="en-US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2870764" y="4996072"/>
              <a:ext cx="362528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latin typeface="Times New Roman"/>
                  <a:cs typeface="Times New Roman"/>
                </a:rPr>
                <a:t>Hours after high glucose treatment</a:t>
              </a:r>
              <a:endParaRPr kumimoji="1" lang="zh-CN" altLang="en-US" dirty="0"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0366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35</Words>
  <Application>Microsoft Macintosh PowerPoint</Application>
  <PresentationFormat>全屏显示(4:3)</PresentationFormat>
  <Paragraphs>13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jianping peng</dc:creator>
  <cp:lastModifiedBy>jianping peng</cp:lastModifiedBy>
  <cp:revision>11</cp:revision>
  <dcterms:created xsi:type="dcterms:W3CDTF">2017-05-14T13:46:09Z</dcterms:created>
  <dcterms:modified xsi:type="dcterms:W3CDTF">2017-05-16T15:12:56Z</dcterms:modified>
</cp:coreProperties>
</file>