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-207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ACDA3-FDF4-4C8A-9FC4-E608B241359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D2C0-5311-46E7-BA21-DE9C7DECF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ACDA3-FDF4-4C8A-9FC4-E608B241359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D2C0-5311-46E7-BA21-DE9C7DECF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ACDA3-FDF4-4C8A-9FC4-E608B241359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D2C0-5311-46E7-BA21-DE9C7DECF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ACDA3-FDF4-4C8A-9FC4-E608B241359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D2C0-5311-46E7-BA21-DE9C7DECF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ACDA3-FDF4-4C8A-9FC4-E608B241359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D2C0-5311-46E7-BA21-DE9C7DECF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ACDA3-FDF4-4C8A-9FC4-E608B241359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D2C0-5311-46E7-BA21-DE9C7DECF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ACDA3-FDF4-4C8A-9FC4-E608B241359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D2C0-5311-46E7-BA21-DE9C7DECF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ACDA3-FDF4-4C8A-9FC4-E608B241359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D2C0-5311-46E7-BA21-DE9C7DECF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ACDA3-FDF4-4C8A-9FC4-E608B241359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D2C0-5311-46E7-BA21-DE9C7DECF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ACDA3-FDF4-4C8A-9FC4-E608B241359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D2C0-5311-46E7-BA21-DE9C7DECF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ACDA3-FDF4-4C8A-9FC4-E608B241359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BD2C0-5311-46E7-BA21-DE9C7DECF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ACDA3-FDF4-4C8A-9FC4-E608B2413594}" type="datetimeFigureOut">
              <a:rPr lang="en-US" smtClean="0"/>
              <a:pPr/>
              <a:t>5/18/2016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BD2C0-5311-46E7-BA21-DE9C7DECF2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X3CR1 vs Stages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9828" y="5868"/>
            <a:ext cx="5038344" cy="3374136"/>
          </a:xfrm>
          <a:prstGeom prst="rect">
            <a:avLst/>
          </a:prstGeom>
        </p:spPr>
      </p:pic>
      <p:pic>
        <p:nvPicPr>
          <p:cNvPr id="5" name="Picture 4" descr="CX3CR1_Age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7627" y="3444012"/>
            <a:ext cx="5303520" cy="35021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7040880"/>
            <a:ext cx="6858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 smtClean="0">
                <a:latin typeface="Arial" pitchFamily="34" charset="0"/>
                <a:cs typeface="Arial" pitchFamily="34" charset="0"/>
              </a:rPr>
              <a:t>Supplementary Figure 1. Expression of CX3CR1 </a:t>
            </a:r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survival for patients at different FIGO stages and menopausal status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. Data from The Cancer Genome Atlas (TCGA) database for serous ovarian adenocarcinoma were analysed in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Oncomine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and plotted as CX</a:t>
            </a:r>
            <a:r>
              <a:rPr lang="en-US" sz="1000" baseline="-25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CR1 expression Log</a:t>
            </a:r>
            <a:r>
              <a:rPr lang="en-US" sz="1000" baseline="-25000" dirty="0" smtClean="0">
                <a:latin typeface="Arial" pitchFamily="34" charset="0"/>
                <a:cs typeface="Arial" pitchFamily="34" charset="0"/>
              </a:rPr>
              <a:t>2(median centered ratio) </a:t>
            </a:r>
            <a:r>
              <a:rPr lang="en-US" sz="100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 percent survival . Patients with incomplete survival information as well as patients who died due to causes other than ovarian carcinoma were excluded; total of 557 specimens were included in the analyses. (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Relationship between patients’ survival and CX3CR1 expression at different FIGO stages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. Specimens were broken down in three groups: 1) Stage I and II (n=42; green line), 2) Stage III (n=429; blue line), and 3) Stage IV (n=83; red line). Survival was plotted and analysed with Kaplan-Meier plot using Prism software. (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Relationship between patients’ survival and CX3CR1 expression at different menopausal status.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The specimens were divided into pre- (&lt;51 years old, n=130; blue line) and post-menopausal (&gt;51 years old, n=427; red line) groups. Median CX3CR1 expression was found for each group, and it equaled to 3.7 for pre- and 3.2 for post-menopausal patients. Survival was plotted and analysed with Kaplan-Meier plot using Prism software. </a:t>
            </a:r>
          </a:p>
          <a:p>
            <a:pPr algn="just"/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533" y="7050"/>
            <a:ext cx="371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6315" y="3437343"/>
            <a:ext cx="371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itchFamily="34" charset="0"/>
                <a:cs typeface="Arial" pitchFamily="34" charset="0"/>
              </a:rPr>
              <a:t>B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232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Illinois at Chicago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factadmin</dc:creator>
  <cp:lastModifiedBy>factadmin</cp:lastModifiedBy>
  <cp:revision>3</cp:revision>
  <dcterms:created xsi:type="dcterms:W3CDTF">2016-02-10T20:42:18Z</dcterms:created>
  <dcterms:modified xsi:type="dcterms:W3CDTF">2016-05-18T18:50:30Z</dcterms:modified>
</cp:coreProperties>
</file>