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96" autoAdjust="0"/>
    <p:restoredTop sz="94660"/>
  </p:normalViewPr>
  <p:slideViewPr>
    <p:cSldViewPr snapToGrid="0">
      <p:cViewPr>
        <p:scale>
          <a:sx n="130" d="100"/>
          <a:sy n="130" d="100"/>
        </p:scale>
        <p:origin x="-498" y="7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6BB9-E864-4EE5-8F75-DD69FA013256}" type="datetimeFigureOut">
              <a:rPr lang="fr-FR" smtClean="0"/>
              <a:t>21/01/2017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520F-EC74-4732-A216-33839C0E1F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06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6BB9-E864-4EE5-8F75-DD69FA013256}" type="datetimeFigureOut">
              <a:rPr lang="fr-FR" smtClean="0"/>
              <a:t>21/01/2017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520F-EC74-4732-A216-33839C0E1F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4574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6BB9-E864-4EE5-8F75-DD69FA013256}" type="datetimeFigureOut">
              <a:rPr lang="fr-FR" smtClean="0"/>
              <a:t>21/01/2017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520F-EC74-4732-A216-33839C0E1F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0725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6BB9-E864-4EE5-8F75-DD69FA013256}" type="datetimeFigureOut">
              <a:rPr lang="fr-FR" smtClean="0"/>
              <a:t>21/01/2017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520F-EC74-4732-A216-33839C0E1F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262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6BB9-E864-4EE5-8F75-DD69FA013256}" type="datetimeFigureOut">
              <a:rPr lang="fr-FR" smtClean="0"/>
              <a:t>21/01/2017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520F-EC74-4732-A216-33839C0E1F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469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6BB9-E864-4EE5-8F75-DD69FA013256}" type="datetimeFigureOut">
              <a:rPr lang="fr-FR" smtClean="0"/>
              <a:t>21/01/2017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520F-EC74-4732-A216-33839C0E1F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2431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6BB9-E864-4EE5-8F75-DD69FA013256}" type="datetimeFigureOut">
              <a:rPr lang="fr-FR" smtClean="0"/>
              <a:t>21/01/2017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520F-EC74-4732-A216-33839C0E1F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0615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6BB9-E864-4EE5-8F75-DD69FA013256}" type="datetimeFigureOut">
              <a:rPr lang="fr-FR" smtClean="0"/>
              <a:t>21/01/2017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520F-EC74-4732-A216-33839C0E1F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2314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6BB9-E864-4EE5-8F75-DD69FA013256}" type="datetimeFigureOut">
              <a:rPr lang="fr-FR" smtClean="0"/>
              <a:t>21/01/2017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520F-EC74-4732-A216-33839C0E1F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3376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6BB9-E864-4EE5-8F75-DD69FA013256}" type="datetimeFigureOut">
              <a:rPr lang="fr-FR" smtClean="0"/>
              <a:t>21/01/2017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520F-EC74-4732-A216-33839C0E1F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5158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6BB9-E864-4EE5-8F75-DD69FA013256}" type="datetimeFigureOut">
              <a:rPr lang="fr-FR" smtClean="0"/>
              <a:t>21/01/2017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520F-EC74-4732-A216-33839C0E1F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9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46BB9-E864-4EE5-8F75-DD69FA013256}" type="datetimeFigureOut">
              <a:rPr lang="fr-FR" smtClean="0"/>
              <a:t>21/01/2017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2520F-EC74-4732-A216-33839C0E1F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48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2560"/>
            <a:ext cx="8856984" cy="1745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3568" y="2004624"/>
            <a:ext cx="3063886" cy="122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4302437" y="2004624"/>
            <a:ext cx="1094109" cy="614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3747454" y="2191918"/>
            <a:ext cx="512699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5438830" y="2201621"/>
            <a:ext cx="512699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3673423" y="2259034"/>
            <a:ext cx="6607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dirty="0" smtClean="0">
                <a:solidFill>
                  <a:srgbClr val="00B0F0"/>
                </a:solidFill>
              </a:rPr>
              <a:t>CHSeq1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364799" y="2244287"/>
            <a:ext cx="6607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dirty="0" smtClean="0">
                <a:solidFill>
                  <a:srgbClr val="00B050"/>
                </a:solidFill>
              </a:rPr>
              <a:t>CHSeq2 </a:t>
            </a: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107428"/>
              </p:ext>
            </p:extLst>
          </p:nvPr>
        </p:nvGraphicFramePr>
        <p:xfrm>
          <a:off x="414627" y="3533241"/>
          <a:ext cx="5919523" cy="243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12496"/>
                <a:gridCol w="900753"/>
                <a:gridCol w="573206"/>
                <a:gridCol w="586853"/>
                <a:gridCol w="1071350"/>
                <a:gridCol w="435778"/>
                <a:gridCol w="539087"/>
              </a:tblGrid>
              <a:tr h="503357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Clusters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Extended CHS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5’ part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CHS </a:t>
                      </a:r>
                      <a:r>
                        <a:rPr lang="fr-FR" sz="1400" b="1" dirty="0" err="1" smtClean="0"/>
                        <a:t>Interval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3’   part</a:t>
                      </a:r>
                      <a:endParaRPr lang="fr-FR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err="1" smtClean="0"/>
                        <a:t>Tasti</a:t>
                      </a:r>
                      <a:r>
                        <a:rPr lang="fr-FR" sz="1200" b="1" dirty="0" smtClean="0"/>
                        <a:t> 2,</a:t>
                      </a:r>
                      <a:r>
                        <a:rPr lang="fr-FR" sz="1200" b="1" baseline="0" dirty="0" smtClean="0"/>
                        <a:t> </a:t>
                      </a:r>
                      <a:r>
                        <a:rPr lang="fr-FR" sz="1200" b="1" dirty="0" smtClean="0"/>
                        <a:t>4 &amp; 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i="1" dirty="0" err="1" smtClean="0"/>
                        <a:t>Talaromyces</a:t>
                      </a:r>
                      <a:r>
                        <a:rPr lang="fr-FR" sz="900" i="1" dirty="0" smtClean="0"/>
                        <a:t> </a:t>
                      </a:r>
                      <a:r>
                        <a:rPr lang="fr-FR" sz="900" i="1" dirty="0" err="1" smtClean="0"/>
                        <a:t>stipitatus</a:t>
                      </a:r>
                      <a:endParaRPr lang="fr-FR" sz="90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53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11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18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6</a:t>
                      </a:r>
                      <a:endParaRPr lang="fr-FR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Cegeo3, 10 &amp; 12</a:t>
                      </a:r>
                    </a:p>
                    <a:p>
                      <a:pPr algn="ctr"/>
                      <a:r>
                        <a:rPr lang="fr-FR" sz="900" i="1" dirty="0" err="1" smtClean="0"/>
                        <a:t>Cenococcum</a:t>
                      </a:r>
                      <a:r>
                        <a:rPr lang="fr-FR" sz="900" i="1" dirty="0" smtClean="0"/>
                        <a:t> </a:t>
                      </a:r>
                      <a:r>
                        <a:rPr lang="fr-FR" sz="900" i="1" dirty="0" err="1" smtClean="0"/>
                        <a:t>geophilum</a:t>
                      </a:r>
                      <a:r>
                        <a:rPr lang="fr-FR" sz="900" dirty="0" smtClean="0"/>
                        <a:t> </a:t>
                      </a:r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40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6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15</a:t>
                      </a:r>
                      <a:endParaRPr lang="fr-FR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err="1" smtClean="0"/>
                        <a:t>Cegeo</a:t>
                      </a:r>
                      <a:r>
                        <a:rPr lang="fr-FR" sz="1200" b="1" dirty="0" smtClean="0"/>
                        <a:t> 4,</a:t>
                      </a:r>
                      <a:r>
                        <a:rPr lang="fr-FR" sz="1200" b="1" baseline="0" dirty="0" smtClean="0"/>
                        <a:t> 5, 7, 9, 11 &amp; 13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i="1" dirty="0" err="1" smtClean="0"/>
                        <a:t>Cenococcum</a:t>
                      </a:r>
                      <a:r>
                        <a:rPr lang="fr-FR" sz="900" i="1" dirty="0" smtClean="0"/>
                        <a:t> </a:t>
                      </a:r>
                      <a:r>
                        <a:rPr lang="fr-FR" sz="900" i="1" dirty="0" err="1" smtClean="0"/>
                        <a:t>geophilum</a:t>
                      </a:r>
                      <a:r>
                        <a:rPr lang="fr-FR" sz="900" dirty="0" smtClean="0"/>
                        <a:t> </a:t>
                      </a:r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33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4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8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Talac4, Talma2, Tasti1 &amp; 3</a:t>
                      </a:r>
                    </a:p>
                    <a:p>
                      <a:pPr algn="ctr"/>
                      <a:r>
                        <a:rPr lang="fr-FR" sz="900" i="1" dirty="0" err="1" smtClean="0"/>
                        <a:t>Talaromyces</a:t>
                      </a:r>
                      <a:r>
                        <a:rPr lang="fr-FR" sz="900" i="1" dirty="0" smtClean="0"/>
                        <a:t> </a:t>
                      </a:r>
                      <a:r>
                        <a:rPr lang="fr-FR" sz="900" i="1" dirty="0" err="1" smtClean="0"/>
                        <a:t>aculeatus</a:t>
                      </a:r>
                      <a:endParaRPr lang="fr-FR" sz="900" i="1" dirty="0" smtClean="0"/>
                    </a:p>
                    <a:p>
                      <a:pPr algn="ctr"/>
                      <a:r>
                        <a:rPr lang="fr-FR" sz="900" i="1" dirty="0" err="1" smtClean="0"/>
                        <a:t>Talaromyces</a:t>
                      </a:r>
                      <a:r>
                        <a:rPr lang="fr-FR" sz="900" i="1" dirty="0" smtClean="0"/>
                        <a:t>  </a:t>
                      </a:r>
                      <a:r>
                        <a:rPr lang="fr-FR" sz="900" i="1" dirty="0" err="1" smtClean="0"/>
                        <a:t>marneffei</a:t>
                      </a:r>
                      <a:endParaRPr lang="fr-FR" sz="900" i="1" dirty="0" smtClean="0"/>
                    </a:p>
                    <a:p>
                      <a:pPr algn="ctr"/>
                      <a:r>
                        <a:rPr lang="fr-FR" sz="900" i="1" dirty="0" err="1" smtClean="0"/>
                        <a:t>Talaromyces</a:t>
                      </a:r>
                      <a:r>
                        <a:rPr lang="fr-FR" sz="900" i="1" dirty="0" smtClean="0"/>
                        <a:t> </a:t>
                      </a:r>
                      <a:r>
                        <a:rPr lang="fr-FR" sz="900" i="1" dirty="0" err="1" smtClean="0"/>
                        <a:t>stipitatus</a:t>
                      </a:r>
                      <a:endParaRPr lang="fr-FR" sz="9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62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37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7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</a:t>
                      </a:r>
                      <a:endParaRPr lang="fr-FR" sz="14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17" name="Connecteur droit 16"/>
          <p:cNvCxnSpPr/>
          <p:nvPr/>
        </p:nvCxnSpPr>
        <p:spPr>
          <a:xfrm>
            <a:off x="4264948" y="2191918"/>
            <a:ext cx="1131598" cy="0"/>
          </a:xfrm>
          <a:prstGeom prst="line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4530333" y="2212030"/>
            <a:ext cx="6383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b="1" dirty="0" smtClean="0"/>
              <a:t>CHS </a:t>
            </a:r>
          </a:p>
          <a:p>
            <a:pPr algn="ctr"/>
            <a:r>
              <a:rPr lang="fr-FR" sz="1100" b="1" dirty="0" err="1" smtClean="0"/>
              <a:t>Interval</a:t>
            </a:r>
            <a:endParaRPr lang="fr-FR" sz="1100" b="1" dirty="0"/>
          </a:p>
        </p:txBody>
      </p:sp>
      <p:cxnSp>
        <p:nvCxnSpPr>
          <p:cNvPr id="20" name="Connecteur droit avec flèche 19"/>
          <p:cNvCxnSpPr/>
          <p:nvPr/>
        </p:nvCxnSpPr>
        <p:spPr>
          <a:xfrm>
            <a:off x="3152633" y="2693766"/>
            <a:ext cx="3152633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4157763" y="2673292"/>
            <a:ext cx="1181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/>
              <a:t>`</a:t>
            </a:r>
            <a:r>
              <a:rPr lang="fr-FR" sz="1200" dirty="0" err="1" smtClean="0"/>
              <a:t>extended</a:t>
            </a:r>
            <a:r>
              <a:rPr lang="fr-FR" sz="1200" dirty="0" smtClean="0"/>
              <a:t> CHS’</a:t>
            </a:r>
            <a:endParaRPr lang="fr-FR" sz="1200" dirty="0"/>
          </a:p>
        </p:txBody>
      </p:sp>
      <p:cxnSp>
        <p:nvCxnSpPr>
          <p:cNvPr id="29" name="Connecteur droit 28"/>
          <p:cNvCxnSpPr/>
          <p:nvPr/>
        </p:nvCxnSpPr>
        <p:spPr>
          <a:xfrm flipH="1">
            <a:off x="3424832" y="119293"/>
            <a:ext cx="302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2611742" y="-1367"/>
            <a:ext cx="820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/>
              <a:t>5’ LTR end</a:t>
            </a:r>
            <a:endParaRPr lang="fr-FR" sz="1200" dirty="0"/>
          </a:p>
        </p:txBody>
      </p:sp>
      <p:sp>
        <p:nvSpPr>
          <p:cNvPr id="30" name="Accolade ouvrante 29"/>
          <p:cNvSpPr/>
          <p:nvPr/>
        </p:nvSpPr>
        <p:spPr>
          <a:xfrm>
            <a:off x="42396" y="1074086"/>
            <a:ext cx="87464" cy="45322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colade ouvrante 32"/>
          <p:cNvSpPr/>
          <p:nvPr/>
        </p:nvSpPr>
        <p:spPr>
          <a:xfrm>
            <a:off x="42396" y="422966"/>
            <a:ext cx="87464" cy="61700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colade ouvrante 33"/>
          <p:cNvSpPr/>
          <p:nvPr/>
        </p:nvSpPr>
        <p:spPr>
          <a:xfrm>
            <a:off x="42396" y="1568555"/>
            <a:ext cx="87464" cy="45322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7" name="Connecteur droit avec flèche 36"/>
          <p:cNvCxnSpPr/>
          <p:nvPr/>
        </p:nvCxnSpPr>
        <p:spPr>
          <a:xfrm flipH="1">
            <a:off x="3152633" y="2185094"/>
            <a:ext cx="566786" cy="0"/>
          </a:xfrm>
          <a:prstGeom prst="straightConnector1">
            <a:avLst/>
          </a:prstGeom>
          <a:ln>
            <a:solidFill>
              <a:schemeClr val="tx1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>
            <a:off x="3726982" y="119293"/>
            <a:ext cx="0" cy="2695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/>
          <p:nvPr/>
        </p:nvCxnSpPr>
        <p:spPr>
          <a:xfrm>
            <a:off x="5951529" y="2194797"/>
            <a:ext cx="353737" cy="0"/>
          </a:xfrm>
          <a:prstGeom prst="straightConnector1">
            <a:avLst/>
          </a:prstGeom>
          <a:ln>
            <a:solidFill>
              <a:schemeClr val="tx1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3090477" y="2231738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5’ part</a:t>
            </a:r>
            <a:endParaRPr lang="fr-FR" sz="1200" dirty="0"/>
          </a:p>
        </p:txBody>
      </p:sp>
      <p:sp>
        <p:nvSpPr>
          <p:cNvPr id="46" name="ZoneTexte 45"/>
          <p:cNvSpPr txBox="1"/>
          <p:nvPr/>
        </p:nvSpPr>
        <p:spPr>
          <a:xfrm>
            <a:off x="6007748" y="2231738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3’ part</a:t>
            </a:r>
            <a:endParaRPr lang="fr-FR" sz="1200" dirty="0"/>
          </a:p>
        </p:txBody>
      </p:sp>
      <p:sp>
        <p:nvSpPr>
          <p:cNvPr id="2" name="ZoneTexte 1"/>
          <p:cNvSpPr txBox="1"/>
          <p:nvPr/>
        </p:nvSpPr>
        <p:spPr>
          <a:xfrm>
            <a:off x="179512" y="44006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A)</a:t>
            </a:r>
            <a:endParaRPr lang="fr-FR" sz="1600" dirty="0"/>
          </a:p>
        </p:txBody>
      </p:sp>
      <p:sp>
        <p:nvSpPr>
          <p:cNvPr id="25" name="ZoneTexte 24"/>
          <p:cNvSpPr txBox="1"/>
          <p:nvPr/>
        </p:nvSpPr>
        <p:spPr>
          <a:xfrm>
            <a:off x="179512" y="3039294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B)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2512361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91</Words>
  <Application>Microsoft Office PowerPoint</Application>
  <PresentationFormat>Affichage à l'écran (4:3)</PresentationFormat>
  <Paragraphs>41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</dc:creator>
  <cp:lastModifiedBy>eric</cp:lastModifiedBy>
  <cp:revision>18</cp:revision>
  <cp:lastPrinted>2015-07-20T13:48:51Z</cp:lastPrinted>
  <dcterms:created xsi:type="dcterms:W3CDTF">2015-04-09T14:21:41Z</dcterms:created>
  <dcterms:modified xsi:type="dcterms:W3CDTF">2017-01-21T16:24:46Z</dcterms:modified>
</cp:coreProperties>
</file>