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D721-D881-49F2-AB6B-76FEC216A690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C68E5-F185-4AA1-BC1C-794BF6E5DCD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9039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Supplementary Figure 5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C68E5-F185-4AA1-BC1C-794BF6E5DCD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234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89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5930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435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529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014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999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546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092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655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0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679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5F516-8A14-421C-BA0A-1615E377419A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4BA52-AD10-4F5F-B8F9-D00BB0398A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70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52" y="646906"/>
            <a:ext cx="4131302" cy="3614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06" y="5076056"/>
            <a:ext cx="2840366" cy="2840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877" y="5076056"/>
            <a:ext cx="2840366" cy="2840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42773" y="61156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5148" y="493204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B</a:t>
            </a:r>
            <a:endParaRPr lang="en-CA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85375" y="4954686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C</a:t>
            </a:r>
            <a:endParaRPr lang="en-CA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194" y="473061"/>
            <a:ext cx="1456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latin typeface="Arial Narrow" panose="020B0606020202030204" pitchFamily="34" charset="0"/>
              </a:rPr>
              <a:t>Validation Cohort</a:t>
            </a:r>
            <a:endParaRPr lang="en-CA" sz="1600" dirty="0"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8629" y="4869352"/>
            <a:ext cx="2669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latin typeface="Arial Narrow" panose="020B0606020202030204" pitchFamily="34" charset="0"/>
              </a:rPr>
              <a:t>HER2-Negative Validation Cohort</a:t>
            </a:r>
            <a:endParaRPr lang="en-CA" sz="16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6268" y="4869352"/>
            <a:ext cx="2596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latin typeface="Arial Narrow" panose="020B0606020202030204" pitchFamily="34" charset="0"/>
              </a:rPr>
              <a:t>HER2-Positive Validation Cohort</a:t>
            </a:r>
            <a:endParaRPr lang="en-CA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2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Bayani</dc:creator>
  <cp:lastModifiedBy>Jane Bayani</cp:lastModifiedBy>
  <cp:revision>2</cp:revision>
  <dcterms:created xsi:type="dcterms:W3CDTF">2016-07-29T18:34:00Z</dcterms:created>
  <dcterms:modified xsi:type="dcterms:W3CDTF">2016-07-29T18:37:19Z</dcterms:modified>
</cp:coreProperties>
</file>