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2646" y="-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75CBB-1157-40F9-AFF8-8E83DF54C446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8D1B7-231B-4C77-9CA4-7C508C34A9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4346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mtClean="0"/>
              <a:t>Supplementary Figure 7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C88B7-DE8F-450E-A02D-FEED2AE35043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07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4710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4212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6331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4356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5442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732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547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934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70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086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34117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BF176-4DF5-4D48-A41A-288A8F686CA7}" type="datetimeFigureOut">
              <a:rPr lang="en-CA" smtClean="0"/>
              <a:t>29/07/2016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A0031-ACE0-40BE-B0FC-59A28F6E897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7116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54609" y="825931"/>
            <a:ext cx="6486759" cy="5872765"/>
            <a:chOff x="254609" y="825931"/>
            <a:chExt cx="6486759" cy="5872765"/>
          </a:xfrm>
        </p:grpSpPr>
        <p:sp>
          <p:nvSpPr>
            <p:cNvPr id="2" name="Rectangle 1"/>
            <p:cNvSpPr/>
            <p:nvPr/>
          </p:nvSpPr>
          <p:spPr>
            <a:xfrm rot="5400000">
              <a:off x="2647878" y="986764"/>
              <a:ext cx="664544" cy="207106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95-Gene Signature Risk Stratification</a:t>
              </a:r>
              <a:endParaRPr lang="en-CA" sz="1600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 rot="16200000">
              <a:off x="-45656" y="4863055"/>
              <a:ext cx="2616755" cy="100811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Aromatase Inhibitor (AI)</a:t>
              </a:r>
              <a:endParaRPr lang="en-CA" sz="1600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16200000">
              <a:off x="1678161" y="4875693"/>
              <a:ext cx="2616755" cy="10081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AI + Targeted Therapy 1 Module 1,3,4</a:t>
              </a:r>
            </a:p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CDK Inhibitor 1</a:t>
              </a:r>
              <a:endParaRPr lang="en-CA" sz="1600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16200000">
              <a:off x="3857439" y="4886263"/>
              <a:ext cx="2616755" cy="100811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>
                  <a:solidFill>
                    <a:schemeClr val="tx1"/>
                  </a:solidFill>
                </a:rPr>
                <a:t>AI + Targeted Therapy 3</a:t>
              </a:r>
              <a:endParaRPr lang="en-CA" sz="16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Module 2</a:t>
              </a:r>
            </a:p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EGFR/ERBB2 Inhibitor</a:t>
              </a:r>
            </a:p>
          </p:txBody>
        </p:sp>
        <p:sp>
          <p:nvSpPr>
            <p:cNvPr id="8" name="Rectangle 7"/>
            <p:cNvSpPr/>
            <p:nvPr/>
          </p:nvSpPr>
          <p:spPr>
            <a:xfrm rot="16200000">
              <a:off x="4928934" y="4886261"/>
              <a:ext cx="2616755" cy="1008112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>
                  <a:solidFill>
                    <a:schemeClr val="tx1"/>
                  </a:solidFill>
                </a:rPr>
                <a:t>AI + Targeted Therapy </a:t>
              </a:r>
              <a:r>
                <a:rPr lang="en-CA" sz="1600" dirty="0" smtClean="0">
                  <a:solidFill>
                    <a:schemeClr val="tx1"/>
                  </a:solidFill>
                </a:rPr>
                <a:t>4</a:t>
              </a:r>
            </a:p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Module 2</a:t>
              </a:r>
            </a:p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PIK3CA-AKT Inhibitor</a:t>
              </a:r>
            </a:p>
          </p:txBody>
        </p:sp>
        <p:sp>
          <p:nvSpPr>
            <p:cNvPr id="9" name="Rectangle 8"/>
            <p:cNvSpPr/>
            <p:nvPr/>
          </p:nvSpPr>
          <p:spPr>
            <a:xfrm rot="5400000">
              <a:off x="957871" y="2064590"/>
              <a:ext cx="664544" cy="207106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sz="1600" dirty="0" smtClean="0">
                  <a:solidFill>
                    <a:schemeClr val="bg1"/>
                  </a:solidFill>
                </a:rPr>
                <a:t>95-Gene Low-Risk</a:t>
              </a:r>
              <a:endParaRPr lang="en-CA" sz="1600" dirty="0">
                <a:solidFill>
                  <a:schemeClr val="bg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4369400" y="2072252"/>
              <a:ext cx="664544" cy="2071067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sz="1600" dirty="0" smtClean="0">
                  <a:solidFill>
                    <a:schemeClr val="bg1"/>
                  </a:solidFill>
                </a:rPr>
                <a:t>95-Gene High-Risk</a:t>
              </a:r>
              <a:endParaRPr lang="en-CA" sz="1600" dirty="0">
                <a:solidFill>
                  <a:schemeClr val="bg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16200000">
              <a:off x="2777081" y="4886262"/>
              <a:ext cx="2616755" cy="10081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AI + Targeted Therapy 2 Module 1,3,4</a:t>
              </a:r>
            </a:p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CDK Inhibitor 2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268760" y="2560295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570205" y="2559490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980150" y="2352277"/>
              <a:ext cx="0" cy="1995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endCxn id="5" idx="3"/>
            </p:cNvCxnSpPr>
            <p:nvPr/>
          </p:nvCxnSpPr>
          <p:spPr>
            <a:xfrm>
              <a:off x="1262656" y="3416062"/>
              <a:ext cx="65" cy="6426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577007" y="3440058"/>
              <a:ext cx="0" cy="316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986538" y="3759386"/>
              <a:ext cx="0" cy="316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067870" y="3765659"/>
              <a:ext cx="0" cy="316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5169445" y="3776228"/>
              <a:ext cx="0" cy="316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260631" y="3765658"/>
              <a:ext cx="0" cy="3162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986538" y="3756339"/>
              <a:ext cx="32740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268760" y="2555724"/>
              <a:ext cx="33038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980033" y="1490474"/>
              <a:ext cx="0" cy="1995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 rot="5400000">
              <a:off x="2647878" y="122669"/>
              <a:ext cx="664544" cy="207106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CA" sz="1600" dirty="0" smtClean="0">
                  <a:solidFill>
                    <a:schemeClr val="tx1"/>
                  </a:solidFill>
                </a:rPr>
                <a:t>ER+/HER2-</a:t>
              </a:r>
              <a:endParaRPr lang="en-CA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92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58</Words>
  <Application>Microsoft Office PowerPoint</Application>
  <PresentationFormat>On-screen Show (4:3)</PresentationFormat>
  <Paragraphs>17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Bayani</dc:creator>
  <cp:lastModifiedBy>Jane Bayani</cp:lastModifiedBy>
  <cp:revision>5</cp:revision>
  <dcterms:created xsi:type="dcterms:W3CDTF">2016-05-05T14:49:32Z</dcterms:created>
  <dcterms:modified xsi:type="dcterms:W3CDTF">2016-07-29T18:37:40Z</dcterms:modified>
</cp:coreProperties>
</file>