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5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75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7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72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23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627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3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28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43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07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602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EEBAD-9C73-4B5D-A4A0-CD418B94025A}" type="datetimeFigureOut">
              <a:rPr lang="fr-FR" smtClean="0"/>
              <a:t>07/06/2016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65D4F-0E18-4151-9F3B-ABD5027A64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1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4463"/>
            <a:ext cx="8856984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03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3807"/>
            <a:ext cx="8984851" cy="5997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41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95374"/>
            <a:ext cx="9036496" cy="654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29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548"/>
            <a:ext cx="9108504" cy="627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68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Affichage à l'écran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CHU de Rouen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Localadmin</dc:creator>
  <cp:lastModifiedBy>Localadmin</cp:lastModifiedBy>
  <cp:revision>1</cp:revision>
  <dcterms:created xsi:type="dcterms:W3CDTF">2016-06-07T14:18:07Z</dcterms:created>
  <dcterms:modified xsi:type="dcterms:W3CDTF">2016-06-07T14:21:56Z</dcterms:modified>
</cp:coreProperties>
</file>