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42" d="100"/>
          <a:sy n="42" d="100"/>
        </p:scale>
        <p:origin x="-1470" y="-12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36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975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75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675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9540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3116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506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250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11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9318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6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510ED-BEC4-45B6-BE7F-E497FB37356F}" type="datetimeFigureOut">
              <a:rPr lang="de-DE" smtClean="0"/>
              <a:t>10.04.2017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94AFD-B9A5-4469-802D-0274F77D69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9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0" y="47164"/>
            <a:ext cx="3429000" cy="4131171"/>
            <a:chOff x="0" y="47164"/>
            <a:chExt cx="3429000" cy="4131171"/>
          </a:xfrm>
        </p:grpSpPr>
        <p:sp>
          <p:nvSpPr>
            <p:cNvPr id="4" name="Textfeld 3"/>
            <p:cNvSpPr txBox="1"/>
            <p:nvPr/>
          </p:nvSpPr>
          <p:spPr>
            <a:xfrm>
              <a:off x="1065458" y="760961"/>
              <a:ext cx="12410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intracellular</a:t>
              </a:r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TNF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Freeform 9"/>
            <p:cNvSpPr>
              <a:spLocks noEditPoints="1"/>
            </p:cNvSpPr>
            <p:nvPr/>
          </p:nvSpPr>
          <p:spPr bwMode="auto">
            <a:xfrm>
              <a:off x="1344635" y="1316152"/>
              <a:ext cx="11113" cy="393700"/>
            </a:xfrm>
            <a:custGeom>
              <a:avLst/>
              <a:gdLst>
                <a:gd name="T0" fmla="*/ 3 w 7"/>
                <a:gd name="T1" fmla="*/ 247 h 248"/>
                <a:gd name="T2" fmla="*/ 3 w 7"/>
                <a:gd name="T3" fmla="*/ 124 h 248"/>
                <a:gd name="T4" fmla="*/ 3 w 7"/>
                <a:gd name="T5" fmla="*/ 2 h 248"/>
                <a:gd name="T6" fmla="*/ 4 w 7"/>
                <a:gd name="T7" fmla="*/ 2 h 248"/>
                <a:gd name="T8" fmla="*/ 4 w 7"/>
                <a:gd name="T9" fmla="*/ 124 h 248"/>
                <a:gd name="T10" fmla="*/ 4 w 7"/>
                <a:gd name="T11" fmla="*/ 247 h 248"/>
                <a:gd name="T12" fmla="*/ 3 w 7"/>
                <a:gd name="T13" fmla="*/ 247 h 248"/>
                <a:gd name="T14" fmla="*/ 0 w 7"/>
                <a:gd name="T15" fmla="*/ 245 h 248"/>
                <a:gd name="T16" fmla="*/ 7 w 7"/>
                <a:gd name="T17" fmla="*/ 245 h 248"/>
                <a:gd name="T18" fmla="*/ 7 w 7"/>
                <a:gd name="T19" fmla="*/ 248 h 248"/>
                <a:gd name="T20" fmla="*/ 0 w 7"/>
                <a:gd name="T21" fmla="*/ 248 h 248"/>
                <a:gd name="T22" fmla="*/ 0 w 7"/>
                <a:gd name="T23" fmla="*/ 245 h 248"/>
                <a:gd name="T24" fmla="*/ 0 w 7"/>
                <a:gd name="T25" fmla="*/ 0 h 248"/>
                <a:gd name="T26" fmla="*/ 7 w 7"/>
                <a:gd name="T27" fmla="*/ 0 h 248"/>
                <a:gd name="T28" fmla="*/ 7 w 7"/>
                <a:gd name="T29" fmla="*/ 3 h 248"/>
                <a:gd name="T30" fmla="*/ 0 w 7"/>
                <a:gd name="T31" fmla="*/ 3 h 248"/>
                <a:gd name="T32" fmla="*/ 0 w 7"/>
                <a:gd name="T3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48">
                  <a:moveTo>
                    <a:pt x="3" y="247"/>
                  </a:moveTo>
                  <a:lnTo>
                    <a:pt x="3" y="124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124"/>
                  </a:lnTo>
                  <a:lnTo>
                    <a:pt x="4" y="247"/>
                  </a:lnTo>
                  <a:lnTo>
                    <a:pt x="3" y="247"/>
                  </a:lnTo>
                  <a:close/>
                  <a:moveTo>
                    <a:pt x="0" y="245"/>
                  </a:moveTo>
                  <a:lnTo>
                    <a:pt x="7" y="245"/>
                  </a:lnTo>
                  <a:lnTo>
                    <a:pt x="7" y="248"/>
                  </a:lnTo>
                  <a:lnTo>
                    <a:pt x="0" y="248"/>
                  </a:lnTo>
                  <a:lnTo>
                    <a:pt x="0" y="245"/>
                  </a:lnTo>
                  <a:close/>
                  <a:moveTo>
                    <a:pt x="0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reeform 10"/>
            <p:cNvSpPr>
              <a:spLocks noEditPoints="1"/>
            </p:cNvSpPr>
            <p:nvPr/>
          </p:nvSpPr>
          <p:spPr bwMode="auto">
            <a:xfrm>
              <a:off x="1754210" y="2276589"/>
              <a:ext cx="11113" cy="69850"/>
            </a:xfrm>
            <a:custGeom>
              <a:avLst/>
              <a:gdLst>
                <a:gd name="T0" fmla="*/ 3 w 7"/>
                <a:gd name="T1" fmla="*/ 43 h 44"/>
                <a:gd name="T2" fmla="*/ 3 w 7"/>
                <a:gd name="T3" fmla="*/ 22 h 44"/>
                <a:gd name="T4" fmla="*/ 3 w 7"/>
                <a:gd name="T5" fmla="*/ 2 h 44"/>
                <a:gd name="T6" fmla="*/ 4 w 7"/>
                <a:gd name="T7" fmla="*/ 2 h 44"/>
                <a:gd name="T8" fmla="*/ 4 w 7"/>
                <a:gd name="T9" fmla="*/ 22 h 44"/>
                <a:gd name="T10" fmla="*/ 4 w 7"/>
                <a:gd name="T11" fmla="*/ 43 h 44"/>
                <a:gd name="T12" fmla="*/ 3 w 7"/>
                <a:gd name="T13" fmla="*/ 43 h 44"/>
                <a:gd name="T14" fmla="*/ 0 w 7"/>
                <a:gd name="T15" fmla="*/ 41 h 44"/>
                <a:gd name="T16" fmla="*/ 7 w 7"/>
                <a:gd name="T17" fmla="*/ 41 h 44"/>
                <a:gd name="T18" fmla="*/ 7 w 7"/>
                <a:gd name="T19" fmla="*/ 44 h 44"/>
                <a:gd name="T20" fmla="*/ 0 w 7"/>
                <a:gd name="T21" fmla="*/ 44 h 44"/>
                <a:gd name="T22" fmla="*/ 0 w 7"/>
                <a:gd name="T23" fmla="*/ 41 h 44"/>
                <a:gd name="T24" fmla="*/ 0 w 7"/>
                <a:gd name="T25" fmla="*/ 0 h 44"/>
                <a:gd name="T26" fmla="*/ 7 w 7"/>
                <a:gd name="T27" fmla="*/ 0 h 44"/>
                <a:gd name="T28" fmla="*/ 7 w 7"/>
                <a:gd name="T29" fmla="*/ 4 h 44"/>
                <a:gd name="T30" fmla="*/ 0 w 7"/>
                <a:gd name="T31" fmla="*/ 4 h 44"/>
                <a:gd name="T32" fmla="*/ 0 w 7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44">
                  <a:moveTo>
                    <a:pt x="3" y="43"/>
                  </a:moveTo>
                  <a:lnTo>
                    <a:pt x="3" y="22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2"/>
                  </a:lnTo>
                  <a:lnTo>
                    <a:pt x="4" y="43"/>
                  </a:lnTo>
                  <a:lnTo>
                    <a:pt x="3" y="43"/>
                  </a:lnTo>
                  <a:close/>
                  <a:moveTo>
                    <a:pt x="0" y="41"/>
                  </a:moveTo>
                  <a:lnTo>
                    <a:pt x="7" y="41"/>
                  </a:lnTo>
                  <a:lnTo>
                    <a:pt x="7" y="44"/>
                  </a:lnTo>
                  <a:lnTo>
                    <a:pt x="0" y="44"/>
                  </a:lnTo>
                  <a:lnTo>
                    <a:pt x="0" y="41"/>
                  </a:lnTo>
                  <a:close/>
                  <a:moveTo>
                    <a:pt x="0" y="0"/>
                  </a:moveTo>
                  <a:lnTo>
                    <a:pt x="7" y="0"/>
                  </a:lnTo>
                  <a:lnTo>
                    <a:pt x="7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981632" y="2358395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</a:t>
              </a:r>
              <a:endParaRPr kumimoji="0" lang="de-DE" altLang="de-DE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850186" y="200755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</a:t>
              </a:r>
              <a:endParaRPr kumimoji="0" lang="de-DE" altLang="de-DE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850186" y="1659895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200</a:t>
              </a:r>
              <a:endParaRPr kumimoji="0" lang="de-DE" altLang="de-DE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850186" y="1310645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300</a:t>
              </a:r>
              <a:endParaRPr kumimoji="0" lang="de-DE" altLang="de-DE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850186" y="961395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400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1138218" y="2427402"/>
              <a:ext cx="92375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1551214" y="2076875"/>
              <a:ext cx="4347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**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8"/>
            <p:cNvSpPr>
              <a:spLocks noEditPoints="1"/>
            </p:cNvSpPr>
            <p:nvPr/>
          </p:nvSpPr>
          <p:spPr bwMode="auto">
            <a:xfrm>
              <a:off x="1266848" y="1516177"/>
              <a:ext cx="574675" cy="911225"/>
            </a:xfrm>
            <a:custGeom>
              <a:avLst/>
              <a:gdLst>
                <a:gd name="T0" fmla="*/ 0 w 362"/>
                <a:gd name="T1" fmla="*/ 0 h 574"/>
                <a:gd name="T2" fmla="*/ 104 w 362"/>
                <a:gd name="T3" fmla="*/ 0 h 574"/>
                <a:gd name="T4" fmla="*/ 104 w 362"/>
                <a:gd name="T5" fmla="*/ 574 h 574"/>
                <a:gd name="T6" fmla="*/ 0 w 362"/>
                <a:gd name="T7" fmla="*/ 574 h 574"/>
                <a:gd name="T8" fmla="*/ 0 w 362"/>
                <a:gd name="T9" fmla="*/ 0 h 574"/>
                <a:gd name="T10" fmla="*/ 259 w 362"/>
                <a:gd name="T11" fmla="*/ 503 h 574"/>
                <a:gd name="T12" fmla="*/ 362 w 362"/>
                <a:gd name="T13" fmla="*/ 503 h 574"/>
                <a:gd name="T14" fmla="*/ 362 w 362"/>
                <a:gd name="T15" fmla="*/ 574 h 574"/>
                <a:gd name="T16" fmla="*/ 259 w 362"/>
                <a:gd name="T17" fmla="*/ 574 h 574"/>
                <a:gd name="T18" fmla="*/ 259 w 362"/>
                <a:gd name="T19" fmla="*/ 503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2" h="574">
                  <a:moveTo>
                    <a:pt x="0" y="0"/>
                  </a:moveTo>
                  <a:lnTo>
                    <a:pt x="104" y="0"/>
                  </a:lnTo>
                  <a:lnTo>
                    <a:pt x="104" y="574"/>
                  </a:lnTo>
                  <a:lnTo>
                    <a:pt x="0" y="574"/>
                  </a:lnTo>
                  <a:lnTo>
                    <a:pt x="0" y="0"/>
                  </a:lnTo>
                  <a:close/>
                  <a:moveTo>
                    <a:pt x="259" y="503"/>
                  </a:moveTo>
                  <a:lnTo>
                    <a:pt x="362" y="503"/>
                  </a:lnTo>
                  <a:lnTo>
                    <a:pt x="362" y="574"/>
                  </a:lnTo>
                  <a:lnTo>
                    <a:pt x="259" y="574"/>
                  </a:lnTo>
                  <a:lnTo>
                    <a:pt x="259" y="50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 rot="16200000">
              <a:off x="223957" y="1609102"/>
              <a:ext cx="9781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TNF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de-DE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 ml)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1633024" y="2690555"/>
              <a:ext cx="2952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endParaRPr lang="de-DE" sz="10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260648" y="2690555"/>
              <a:ext cx="5020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PGE</a:t>
              </a:r>
              <a:r>
                <a:rPr lang="de-DE" sz="10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1233664" y="2690555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1225657" y="2444334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1633024" y="2444334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260648" y="2444334"/>
              <a:ext cx="10550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untreated</a:t>
              </a:r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 PLTs</a:t>
              </a:r>
            </a:p>
          </p:txBody>
        </p:sp>
        <p:sp>
          <p:nvSpPr>
            <p:cNvPr id="23" name="Line 503"/>
            <p:cNvSpPr>
              <a:spLocks noChangeShapeType="1"/>
            </p:cNvSpPr>
            <p:nvPr/>
          </p:nvSpPr>
          <p:spPr bwMode="auto">
            <a:xfrm>
              <a:off x="1133487" y="1033835"/>
              <a:ext cx="0" cy="139356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sz="1000">
                <a:latin typeface="Arial" panose="020B0604020202020204" pitchFamily="34" charset="0"/>
                <a:cs typeface="Arial" pitchFamily="34" charset="0"/>
              </a:endParaRPr>
            </a:p>
          </p:txBody>
        </p:sp>
        <p:cxnSp>
          <p:nvCxnSpPr>
            <p:cNvPr id="24" name="Gerade Verbindung 23"/>
            <p:cNvCxnSpPr/>
            <p:nvPr/>
          </p:nvCxnSpPr>
          <p:spPr>
            <a:xfrm>
              <a:off x="1075077" y="1730619"/>
              <a:ext cx="543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>
              <a:off x="1083845" y="2427402"/>
              <a:ext cx="543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/>
          </p:nvCxnSpPr>
          <p:spPr>
            <a:xfrm>
              <a:off x="1071939" y="1033835"/>
              <a:ext cx="543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/>
          </p:nvCxnSpPr>
          <p:spPr>
            <a:xfrm>
              <a:off x="1075077" y="1382227"/>
              <a:ext cx="543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/>
          </p:nvCxnSpPr>
          <p:spPr>
            <a:xfrm>
              <a:off x="1081464" y="2079010"/>
              <a:ext cx="543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>
              <a:off x="1327177" y="1316152"/>
              <a:ext cx="461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1740173" y="2276589"/>
              <a:ext cx="461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hteck 2"/>
            <p:cNvSpPr/>
            <p:nvPr/>
          </p:nvSpPr>
          <p:spPr>
            <a:xfrm>
              <a:off x="0" y="3008784"/>
              <a:ext cx="3429000" cy="116955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Supplementary data 2: 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Cross-regulation of PGE</a:t>
              </a:r>
              <a:r>
                <a:rPr lang="en-US" sz="10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intracellular TNFα in 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murine 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macrophages</a:t>
              </a:r>
              <a:r>
                <a:rPr lang="en-U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Murine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BMDM were incubated with untreated platelets with or without PGE</a:t>
              </a:r>
              <a:r>
                <a:rPr lang="en-US" sz="10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 (1 µM) for 3 hours.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Intracellular TNFα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levels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were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determined by ELISA. Data are presented as mean ± S.E.M. from 4 experiments. One 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way ANOVA/Bonferroni 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*P&lt;0.05, **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P&lt;0.01.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44624" y="47164"/>
              <a:ext cx="2251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Supplementary</a:t>
              </a:r>
              <a:r>
                <a:rPr lang="de-DE" dirty="0" smtClean="0"/>
                <a:t> </a:t>
              </a:r>
              <a:r>
                <a:rPr lang="de-DE" dirty="0" err="1" smtClean="0"/>
                <a:t>data</a:t>
              </a:r>
              <a:r>
                <a:rPr lang="de-DE" dirty="0" smtClean="0"/>
                <a:t> 2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13585954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A4-Papier (210x297 mm)</PresentationFormat>
  <Paragraphs>16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Bona</dc:creator>
  <cp:lastModifiedBy>Bona</cp:lastModifiedBy>
  <cp:revision>1</cp:revision>
  <dcterms:created xsi:type="dcterms:W3CDTF">2017-04-10T07:52:44Z</dcterms:created>
  <dcterms:modified xsi:type="dcterms:W3CDTF">2017-04-10T07:53:46Z</dcterms:modified>
</cp:coreProperties>
</file>