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2748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56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740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90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53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2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1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6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6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3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35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35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0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89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85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3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1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884" indent="0">
              <a:buNone/>
              <a:defRPr sz="900"/>
            </a:lvl2pPr>
            <a:lvl3pPr marL="685766" indent="0">
              <a:buNone/>
              <a:defRPr sz="750"/>
            </a:lvl3pPr>
            <a:lvl4pPr marL="1028649" indent="0">
              <a:buNone/>
              <a:defRPr sz="675"/>
            </a:lvl4pPr>
            <a:lvl5pPr marL="1371532" indent="0">
              <a:buNone/>
              <a:defRPr sz="675"/>
            </a:lvl5pPr>
            <a:lvl6pPr marL="1714415" indent="0">
              <a:buNone/>
              <a:defRPr sz="675"/>
            </a:lvl6pPr>
            <a:lvl7pPr marL="2057297" indent="0">
              <a:buNone/>
              <a:defRPr sz="675"/>
            </a:lvl7pPr>
            <a:lvl8pPr marL="2400180" indent="0">
              <a:buNone/>
              <a:defRPr sz="675"/>
            </a:lvl8pPr>
            <a:lvl9pPr marL="2743064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3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884" indent="0">
              <a:buNone/>
              <a:defRPr sz="900"/>
            </a:lvl2pPr>
            <a:lvl3pPr marL="685766" indent="0">
              <a:buNone/>
              <a:defRPr sz="750"/>
            </a:lvl3pPr>
            <a:lvl4pPr marL="1028649" indent="0">
              <a:buNone/>
              <a:defRPr sz="675"/>
            </a:lvl4pPr>
            <a:lvl5pPr marL="1371532" indent="0">
              <a:buNone/>
              <a:defRPr sz="675"/>
            </a:lvl5pPr>
            <a:lvl6pPr marL="1714415" indent="0">
              <a:buNone/>
              <a:defRPr sz="675"/>
            </a:lvl6pPr>
            <a:lvl7pPr marL="2057297" indent="0">
              <a:buNone/>
              <a:defRPr sz="675"/>
            </a:lvl7pPr>
            <a:lvl8pPr marL="2400180" indent="0">
              <a:buNone/>
              <a:defRPr sz="675"/>
            </a:lvl8pPr>
            <a:lvl9pPr marL="2743064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44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4AF53-8EC8-43B6-9579-9173B714FAD5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4432D-BBA0-4665-BAFB-D74762979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2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766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2" indent="-257162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685766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1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1" algn="l" defTabSz="685766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3" indent="-171441" algn="l" defTabSz="685766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1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1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1" indent="-171441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1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52401"/>
            <a:ext cx="2859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Supplemental Figure 1. </a:t>
            </a:r>
            <a:r>
              <a:rPr lang="en-US" sz="1200" dirty="0"/>
              <a:t>Total amount of </a:t>
            </a:r>
            <a:r>
              <a:rPr lang="en-US" sz="1200" dirty="0" err="1"/>
              <a:t>cfDNA</a:t>
            </a:r>
            <a:r>
              <a:rPr lang="en-US" sz="1200" dirty="0"/>
              <a:t> extracted from each patient sample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endParaRPr lang="en-US" sz="1200" dirty="0"/>
          </a:p>
        </p:txBody>
      </p:sp>
      <p:pic>
        <p:nvPicPr>
          <p:cNvPr id="4" name="Picture 2" descr="C:\Users\ssavitch\AppData\Local\Temp\suppfig1_7.1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48" y="612648"/>
            <a:ext cx="2862072" cy="194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120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Samantha Savitch</dc:creator>
  <cp:lastModifiedBy>Stephanie Yee</cp:lastModifiedBy>
  <cp:revision>6</cp:revision>
  <dcterms:created xsi:type="dcterms:W3CDTF">2016-07-01T23:57:45Z</dcterms:created>
  <dcterms:modified xsi:type="dcterms:W3CDTF">2016-07-12T19:04:15Z</dcterms:modified>
</cp:coreProperties>
</file>