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8" r:id="rId4"/>
    <p:sldId id="259" r:id="rId5"/>
  </p:sldIdLst>
  <p:sldSz cx="6858000" cy="9906000" type="A4"/>
  <p:notesSz cx="6888163" cy="10020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25" d="100"/>
          <a:sy n="125" d="100"/>
        </p:scale>
        <p:origin x="828" y="-3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02E13-B6CC-483E-8991-AFCCCD65C2D2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F938-F8D2-45E9-9F76-3B1D8D1F9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5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02E13-B6CC-483E-8991-AFCCCD65C2D2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F938-F8D2-45E9-9F76-3B1D8D1F9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032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02E13-B6CC-483E-8991-AFCCCD65C2D2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F938-F8D2-45E9-9F76-3B1D8D1F9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611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02E13-B6CC-483E-8991-AFCCCD65C2D2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F938-F8D2-45E9-9F76-3B1D8D1F9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243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02E13-B6CC-483E-8991-AFCCCD65C2D2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F938-F8D2-45E9-9F76-3B1D8D1F9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750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02E13-B6CC-483E-8991-AFCCCD65C2D2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F938-F8D2-45E9-9F76-3B1D8D1F9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750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02E13-B6CC-483E-8991-AFCCCD65C2D2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F938-F8D2-45E9-9F76-3B1D8D1F9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24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02E13-B6CC-483E-8991-AFCCCD65C2D2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F938-F8D2-45E9-9F76-3B1D8D1F9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12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02E13-B6CC-483E-8991-AFCCCD65C2D2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F938-F8D2-45E9-9F76-3B1D8D1F9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43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02E13-B6CC-483E-8991-AFCCCD65C2D2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F938-F8D2-45E9-9F76-3B1D8D1F9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92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02E13-B6CC-483E-8991-AFCCCD65C2D2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F938-F8D2-45E9-9F76-3B1D8D1F9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307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02E13-B6CC-483E-8991-AFCCCD65C2D2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2F938-F8D2-45E9-9F76-3B1D8D1F9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50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zövegdoboz 16"/>
          <p:cNvSpPr txBox="1"/>
          <p:nvPr/>
        </p:nvSpPr>
        <p:spPr>
          <a:xfrm>
            <a:off x="1699058" y="933741"/>
            <a:ext cx="4908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Colon</a:t>
            </a:r>
          </a:p>
        </p:txBody>
      </p:sp>
      <p:sp>
        <p:nvSpPr>
          <p:cNvPr id="18" name="Szövegdoboz 17"/>
          <p:cNvSpPr txBox="1"/>
          <p:nvPr/>
        </p:nvSpPr>
        <p:spPr>
          <a:xfrm>
            <a:off x="4921801" y="932492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err="1" smtClean="0"/>
              <a:t>Breast</a:t>
            </a:r>
            <a:endParaRPr lang="hu-HU" sz="1000" b="1" dirty="0" smtClean="0"/>
          </a:p>
        </p:txBody>
      </p:sp>
      <p:pic>
        <p:nvPicPr>
          <p:cNvPr id="19" name="Kép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b="6072"/>
          <a:stretch/>
        </p:blipFill>
        <p:spPr>
          <a:xfrm>
            <a:off x="645236" y="1221569"/>
            <a:ext cx="2733277" cy="1055983"/>
          </a:xfrm>
          <a:prstGeom prst="rect">
            <a:avLst/>
          </a:prstGeom>
        </p:spPr>
      </p:pic>
      <p:pic>
        <p:nvPicPr>
          <p:cNvPr id="20" name="Kép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2" b="5720"/>
          <a:stretch/>
        </p:blipFill>
        <p:spPr>
          <a:xfrm>
            <a:off x="634124" y="2473975"/>
            <a:ext cx="2735414" cy="1073578"/>
          </a:xfrm>
          <a:prstGeom prst="rect">
            <a:avLst/>
          </a:prstGeom>
        </p:spPr>
      </p:pic>
      <p:pic>
        <p:nvPicPr>
          <p:cNvPr id="22" name="Kép 2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9" b="6006"/>
          <a:stretch/>
        </p:blipFill>
        <p:spPr>
          <a:xfrm>
            <a:off x="634124" y="3727875"/>
            <a:ext cx="2740227" cy="1075400"/>
          </a:xfrm>
          <a:prstGeom prst="rect">
            <a:avLst/>
          </a:prstGeom>
        </p:spPr>
      </p:pic>
      <p:pic>
        <p:nvPicPr>
          <p:cNvPr id="23" name="Kép 2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9" b="6654"/>
          <a:stretch/>
        </p:blipFill>
        <p:spPr>
          <a:xfrm>
            <a:off x="3917614" y="1225340"/>
            <a:ext cx="2717257" cy="1046717"/>
          </a:xfrm>
          <a:prstGeom prst="rect">
            <a:avLst/>
          </a:prstGeom>
        </p:spPr>
      </p:pic>
      <p:sp>
        <p:nvSpPr>
          <p:cNvPr id="24" name="Szövegdoboz 23"/>
          <p:cNvSpPr txBox="1"/>
          <p:nvPr/>
        </p:nvSpPr>
        <p:spPr>
          <a:xfrm rot="16200000">
            <a:off x="3365215" y="1694146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25" name="Szövegdoboz 24"/>
          <p:cNvSpPr txBox="1"/>
          <p:nvPr/>
        </p:nvSpPr>
        <p:spPr>
          <a:xfrm rot="16200000">
            <a:off x="3143391" y="2979575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26" name="Szövegdoboz 25"/>
          <p:cNvSpPr txBox="1"/>
          <p:nvPr/>
        </p:nvSpPr>
        <p:spPr>
          <a:xfrm rot="16200000">
            <a:off x="3129613" y="4153402"/>
            <a:ext cx="943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</a:t>
            </a:r>
            <a:r>
              <a:rPr lang="en-GB" sz="800" dirty="0" err="1" smtClean="0"/>
              <a:t>i</a:t>
            </a:r>
            <a:r>
              <a:rPr lang="hu-HU" sz="800" dirty="0" err="1" smtClean="0"/>
              <a:t>ent</a:t>
            </a:r>
            <a:endParaRPr lang="en-US" sz="800" dirty="0"/>
          </a:p>
        </p:txBody>
      </p:sp>
      <p:pic>
        <p:nvPicPr>
          <p:cNvPr id="27" name="Kép 2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5" r="-1" b="7148"/>
          <a:stretch/>
        </p:blipFill>
        <p:spPr>
          <a:xfrm>
            <a:off x="3918664" y="3734705"/>
            <a:ext cx="2722560" cy="1062481"/>
          </a:xfrm>
          <a:prstGeom prst="rect">
            <a:avLst/>
          </a:prstGeom>
        </p:spPr>
      </p:pic>
      <p:pic>
        <p:nvPicPr>
          <p:cNvPr id="28" name="Kép 2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3" b="6451"/>
          <a:stretch/>
        </p:blipFill>
        <p:spPr>
          <a:xfrm>
            <a:off x="3917614" y="2483609"/>
            <a:ext cx="2717259" cy="1044893"/>
          </a:xfrm>
          <a:prstGeom prst="rect">
            <a:avLst/>
          </a:prstGeom>
        </p:spPr>
      </p:pic>
      <p:pic>
        <p:nvPicPr>
          <p:cNvPr id="29" name="Kép 2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9" b="6418"/>
          <a:stretch/>
        </p:blipFill>
        <p:spPr>
          <a:xfrm>
            <a:off x="3841953" y="5605445"/>
            <a:ext cx="2741382" cy="1067872"/>
          </a:xfrm>
          <a:prstGeom prst="rect">
            <a:avLst/>
          </a:prstGeom>
        </p:spPr>
      </p:pic>
      <p:pic>
        <p:nvPicPr>
          <p:cNvPr id="30" name="Kép 2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" b="6147"/>
          <a:stretch/>
        </p:blipFill>
        <p:spPr>
          <a:xfrm>
            <a:off x="3845922" y="6871724"/>
            <a:ext cx="2740419" cy="1053720"/>
          </a:xfrm>
          <a:prstGeom prst="rect">
            <a:avLst/>
          </a:prstGeom>
        </p:spPr>
      </p:pic>
      <p:pic>
        <p:nvPicPr>
          <p:cNvPr id="31" name="Kép 3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7" t="1" b="6413"/>
          <a:stretch/>
        </p:blipFill>
        <p:spPr>
          <a:xfrm>
            <a:off x="3834016" y="8120445"/>
            <a:ext cx="2749319" cy="1071817"/>
          </a:xfrm>
          <a:prstGeom prst="rect">
            <a:avLst/>
          </a:prstGeom>
        </p:spPr>
      </p:pic>
      <p:sp>
        <p:nvSpPr>
          <p:cNvPr id="32" name="Szövegdoboz 31"/>
          <p:cNvSpPr txBox="1"/>
          <p:nvPr/>
        </p:nvSpPr>
        <p:spPr>
          <a:xfrm>
            <a:off x="4941657" y="5362941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NSCLC</a:t>
            </a:r>
            <a:endParaRPr lang="hu-HU" sz="1000" b="1" dirty="0" smtClean="0"/>
          </a:p>
        </p:txBody>
      </p:sp>
      <p:pic>
        <p:nvPicPr>
          <p:cNvPr id="33" name="Kép 3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9" t="1" b="7222"/>
          <a:stretch/>
        </p:blipFill>
        <p:spPr>
          <a:xfrm>
            <a:off x="566417" y="5552365"/>
            <a:ext cx="2722561" cy="1105122"/>
          </a:xfrm>
          <a:prstGeom prst="rect">
            <a:avLst/>
          </a:prstGeom>
        </p:spPr>
      </p:pic>
      <p:pic>
        <p:nvPicPr>
          <p:cNvPr id="34" name="Kép 33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7" b="6614"/>
          <a:stretch/>
        </p:blipFill>
        <p:spPr>
          <a:xfrm>
            <a:off x="564827" y="6843275"/>
            <a:ext cx="2717798" cy="1055207"/>
          </a:xfrm>
          <a:prstGeom prst="rect">
            <a:avLst/>
          </a:prstGeom>
        </p:spPr>
      </p:pic>
      <p:pic>
        <p:nvPicPr>
          <p:cNvPr id="35" name="Kép 34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" b="6267"/>
          <a:stretch/>
        </p:blipFill>
        <p:spPr>
          <a:xfrm>
            <a:off x="562446" y="8151592"/>
            <a:ext cx="2720179" cy="1042695"/>
          </a:xfrm>
          <a:prstGeom prst="rect">
            <a:avLst/>
          </a:prstGeom>
        </p:spPr>
      </p:pic>
      <p:sp>
        <p:nvSpPr>
          <p:cNvPr id="21" name="Szövegdoboz 20"/>
          <p:cNvSpPr txBox="1"/>
          <p:nvPr/>
        </p:nvSpPr>
        <p:spPr>
          <a:xfrm rot="16200000">
            <a:off x="163" y="6017587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36" name="Szövegdoboz 35"/>
          <p:cNvSpPr txBox="1"/>
          <p:nvPr/>
        </p:nvSpPr>
        <p:spPr>
          <a:xfrm rot="16200000">
            <a:off x="-194768" y="7198271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37" name="Szövegdoboz 36"/>
          <p:cNvSpPr txBox="1"/>
          <p:nvPr/>
        </p:nvSpPr>
        <p:spPr>
          <a:xfrm rot="16200000">
            <a:off x="-216320" y="8538525"/>
            <a:ext cx="943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</a:t>
            </a:r>
            <a:r>
              <a:rPr lang="en-GB" sz="800" dirty="0" err="1" smtClean="0"/>
              <a:t>i</a:t>
            </a:r>
            <a:r>
              <a:rPr lang="hu-HU" sz="800" dirty="0" err="1" smtClean="0"/>
              <a:t>ent</a:t>
            </a:r>
            <a:endParaRPr lang="en-US" sz="800" dirty="0"/>
          </a:p>
        </p:txBody>
      </p:sp>
      <p:sp>
        <p:nvSpPr>
          <p:cNvPr id="38" name="Szövegdoboz 37"/>
          <p:cNvSpPr txBox="1"/>
          <p:nvPr/>
        </p:nvSpPr>
        <p:spPr>
          <a:xfrm>
            <a:off x="1652912" y="5341376"/>
            <a:ext cx="399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HCC</a:t>
            </a:r>
            <a:endParaRPr lang="hu-HU" sz="1000" b="1" dirty="0" smtClean="0"/>
          </a:p>
        </p:txBody>
      </p:sp>
      <p:sp>
        <p:nvSpPr>
          <p:cNvPr id="49" name="Szövegdoboz 48"/>
          <p:cNvSpPr txBox="1"/>
          <p:nvPr/>
        </p:nvSpPr>
        <p:spPr>
          <a:xfrm>
            <a:off x="745769" y="2214096"/>
            <a:ext cx="455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N=749</a:t>
            </a:r>
            <a:endParaRPr lang="en-GB" sz="800" dirty="0"/>
          </a:p>
          <a:p>
            <a:pPr algn="ctr"/>
            <a:endParaRPr lang="hu-HU" sz="800" dirty="0" smtClean="0"/>
          </a:p>
        </p:txBody>
      </p:sp>
      <p:sp>
        <p:nvSpPr>
          <p:cNvPr id="50" name="Szövegdoboz 49"/>
          <p:cNvSpPr txBox="1"/>
          <p:nvPr/>
        </p:nvSpPr>
        <p:spPr>
          <a:xfrm>
            <a:off x="1449167" y="2197043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N=81</a:t>
            </a:r>
            <a:endParaRPr lang="en-GB" sz="800" dirty="0"/>
          </a:p>
        </p:txBody>
      </p:sp>
      <p:sp>
        <p:nvSpPr>
          <p:cNvPr id="51" name="Szövegdoboz 50"/>
          <p:cNvSpPr txBox="1"/>
          <p:nvPr/>
        </p:nvSpPr>
        <p:spPr>
          <a:xfrm>
            <a:off x="2118411" y="2212311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N=376</a:t>
            </a:r>
            <a:endParaRPr lang="en-GB" sz="800" dirty="0"/>
          </a:p>
        </p:txBody>
      </p:sp>
      <p:sp>
        <p:nvSpPr>
          <p:cNvPr id="52" name="Szövegdoboz 51"/>
          <p:cNvSpPr txBox="1"/>
          <p:nvPr/>
        </p:nvSpPr>
        <p:spPr>
          <a:xfrm>
            <a:off x="2579042" y="2227171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Whole</a:t>
            </a:r>
            <a:r>
              <a:rPr lang="hu-HU" sz="800" dirty="0" smtClean="0"/>
              <a:t> </a:t>
            </a:r>
            <a:r>
              <a:rPr lang="hu-HU" sz="800" dirty="0" err="1" smtClean="0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N=1206</a:t>
            </a:r>
            <a:endParaRPr lang="en-GB" sz="800" dirty="0"/>
          </a:p>
        </p:txBody>
      </p:sp>
      <p:sp>
        <p:nvSpPr>
          <p:cNvPr id="57" name="Szövegdoboz 56"/>
          <p:cNvSpPr txBox="1"/>
          <p:nvPr/>
        </p:nvSpPr>
        <p:spPr>
          <a:xfrm>
            <a:off x="4048596" y="2214459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/>
              <a:t>U</a:t>
            </a:r>
            <a:r>
              <a:rPr lang="hu-HU" sz="800" dirty="0" smtClean="0"/>
              <a:t>A</a:t>
            </a:r>
          </a:p>
          <a:p>
            <a:pPr algn="ctr"/>
            <a:r>
              <a:rPr lang="hu-HU" sz="800" dirty="0" smtClean="0"/>
              <a:t>N=696</a:t>
            </a:r>
            <a:endParaRPr lang="en-GB" sz="800" dirty="0"/>
          </a:p>
        </p:txBody>
      </p:sp>
      <p:sp>
        <p:nvSpPr>
          <p:cNvPr id="58" name="Szövegdoboz 57"/>
          <p:cNvSpPr txBox="1"/>
          <p:nvPr/>
        </p:nvSpPr>
        <p:spPr>
          <a:xfrm>
            <a:off x="4699544" y="2214121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N=125</a:t>
            </a:r>
            <a:endParaRPr lang="en-GB" sz="800" dirty="0"/>
          </a:p>
        </p:txBody>
      </p:sp>
      <p:sp>
        <p:nvSpPr>
          <p:cNvPr id="59" name="Szövegdoboz 58"/>
          <p:cNvSpPr txBox="1"/>
          <p:nvPr/>
        </p:nvSpPr>
        <p:spPr>
          <a:xfrm>
            <a:off x="5368462" y="2211882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N=380</a:t>
            </a:r>
            <a:endParaRPr lang="en-GB" sz="800" dirty="0"/>
          </a:p>
        </p:txBody>
      </p:sp>
      <p:sp>
        <p:nvSpPr>
          <p:cNvPr id="60" name="Szövegdoboz 59"/>
          <p:cNvSpPr txBox="1"/>
          <p:nvPr/>
        </p:nvSpPr>
        <p:spPr>
          <a:xfrm>
            <a:off x="5848000" y="2226513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 smtClean="0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N=1201</a:t>
            </a:r>
            <a:endParaRPr lang="en-GB" sz="800" dirty="0"/>
          </a:p>
        </p:txBody>
      </p:sp>
      <p:sp>
        <p:nvSpPr>
          <p:cNvPr id="65" name="Szövegdoboz 64"/>
          <p:cNvSpPr txBox="1"/>
          <p:nvPr/>
        </p:nvSpPr>
        <p:spPr>
          <a:xfrm>
            <a:off x="685842" y="6610947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/>
              <a:t>U</a:t>
            </a:r>
            <a:r>
              <a:rPr lang="hu-HU" sz="800" dirty="0" smtClean="0"/>
              <a:t>A</a:t>
            </a:r>
          </a:p>
          <a:p>
            <a:pPr algn="ctr"/>
            <a:r>
              <a:rPr lang="hu-HU" sz="800" dirty="0" smtClean="0"/>
              <a:t>N=984</a:t>
            </a:r>
            <a:endParaRPr lang="en-GB" sz="800" dirty="0"/>
          </a:p>
        </p:txBody>
      </p:sp>
      <p:sp>
        <p:nvSpPr>
          <p:cNvPr id="66" name="Szövegdoboz 65"/>
          <p:cNvSpPr txBox="1"/>
          <p:nvPr/>
        </p:nvSpPr>
        <p:spPr>
          <a:xfrm>
            <a:off x="1372532" y="6611579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N=40</a:t>
            </a:r>
            <a:endParaRPr lang="en-GB" sz="800" dirty="0"/>
          </a:p>
        </p:txBody>
      </p:sp>
      <p:sp>
        <p:nvSpPr>
          <p:cNvPr id="67" name="Szövegdoboz 66"/>
          <p:cNvSpPr txBox="1"/>
          <p:nvPr/>
        </p:nvSpPr>
        <p:spPr>
          <a:xfrm>
            <a:off x="2034466" y="6598685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N=146</a:t>
            </a:r>
            <a:endParaRPr lang="en-GB" sz="800" dirty="0"/>
          </a:p>
        </p:txBody>
      </p:sp>
      <p:sp>
        <p:nvSpPr>
          <p:cNvPr id="68" name="Szövegdoboz 67"/>
          <p:cNvSpPr txBox="1"/>
          <p:nvPr/>
        </p:nvSpPr>
        <p:spPr>
          <a:xfrm>
            <a:off x="2540221" y="6581460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N=1170</a:t>
            </a:r>
            <a:endParaRPr lang="en-GB" sz="800" dirty="0"/>
          </a:p>
        </p:txBody>
      </p:sp>
      <p:sp>
        <p:nvSpPr>
          <p:cNvPr id="69" name="Szövegdoboz 68"/>
          <p:cNvSpPr txBox="1"/>
          <p:nvPr/>
        </p:nvSpPr>
        <p:spPr>
          <a:xfrm>
            <a:off x="3953598" y="6631417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/>
              <a:t>U</a:t>
            </a:r>
            <a:r>
              <a:rPr lang="hu-HU" sz="800" dirty="0" smtClean="0"/>
              <a:t>A</a:t>
            </a:r>
          </a:p>
          <a:p>
            <a:pPr algn="ctr"/>
            <a:r>
              <a:rPr lang="hu-HU" sz="800" dirty="0" smtClean="0"/>
              <a:t>N=880</a:t>
            </a:r>
            <a:endParaRPr lang="en-GB" sz="800" dirty="0"/>
          </a:p>
        </p:txBody>
      </p:sp>
      <p:sp>
        <p:nvSpPr>
          <p:cNvPr id="70" name="Szövegdoboz 69"/>
          <p:cNvSpPr txBox="1"/>
          <p:nvPr/>
        </p:nvSpPr>
        <p:spPr>
          <a:xfrm>
            <a:off x="4665388" y="6621033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N=70</a:t>
            </a:r>
            <a:endParaRPr lang="en-GB" sz="800" dirty="0"/>
          </a:p>
        </p:txBody>
      </p:sp>
      <p:sp>
        <p:nvSpPr>
          <p:cNvPr id="71" name="Szövegdoboz 70"/>
          <p:cNvSpPr txBox="1"/>
          <p:nvPr/>
        </p:nvSpPr>
        <p:spPr>
          <a:xfrm>
            <a:off x="5307564" y="6631417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N=265</a:t>
            </a:r>
            <a:endParaRPr lang="en-GB" sz="800" dirty="0"/>
          </a:p>
        </p:txBody>
      </p:sp>
      <p:sp>
        <p:nvSpPr>
          <p:cNvPr id="72" name="Szövegdoboz 71"/>
          <p:cNvSpPr txBox="1"/>
          <p:nvPr/>
        </p:nvSpPr>
        <p:spPr>
          <a:xfrm>
            <a:off x="5826067" y="6621863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N=1215</a:t>
            </a:r>
            <a:endParaRPr lang="en-GB" sz="800" dirty="0"/>
          </a:p>
        </p:txBody>
      </p:sp>
      <p:sp>
        <p:nvSpPr>
          <p:cNvPr id="89" name="Szövegdoboz 88"/>
          <p:cNvSpPr txBox="1"/>
          <p:nvPr/>
        </p:nvSpPr>
        <p:spPr>
          <a:xfrm rot="16200000">
            <a:off x="59511" y="1636359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90" name="Szövegdoboz 89"/>
          <p:cNvSpPr txBox="1"/>
          <p:nvPr/>
        </p:nvSpPr>
        <p:spPr>
          <a:xfrm rot="16200000">
            <a:off x="-126437" y="2898347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91" name="Szövegdoboz 90"/>
          <p:cNvSpPr txBox="1"/>
          <p:nvPr/>
        </p:nvSpPr>
        <p:spPr>
          <a:xfrm rot="16200000">
            <a:off x="-160700" y="3967799"/>
            <a:ext cx="943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</a:t>
            </a:r>
            <a:r>
              <a:rPr lang="en-GB" sz="800" dirty="0" err="1" smtClean="0"/>
              <a:t>i</a:t>
            </a:r>
            <a:r>
              <a:rPr lang="hu-HU" sz="800" dirty="0" err="1" smtClean="0"/>
              <a:t>ent</a:t>
            </a:r>
            <a:endParaRPr lang="en-US" sz="800" dirty="0"/>
          </a:p>
        </p:txBody>
      </p:sp>
      <p:sp>
        <p:nvSpPr>
          <p:cNvPr id="92" name="Szövegdoboz 91"/>
          <p:cNvSpPr txBox="1"/>
          <p:nvPr/>
        </p:nvSpPr>
        <p:spPr>
          <a:xfrm rot="16200000">
            <a:off x="3248969" y="6007085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93" name="Szövegdoboz 92"/>
          <p:cNvSpPr txBox="1"/>
          <p:nvPr/>
        </p:nvSpPr>
        <p:spPr>
          <a:xfrm rot="16200000">
            <a:off x="3077559" y="7230304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94" name="Szövegdoboz 93"/>
          <p:cNvSpPr txBox="1"/>
          <p:nvPr/>
        </p:nvSpPr>
        <p:spPr>
          <a:xfrm rot="16200000">
            <a:off x="3018980" y="8407057"/>
            <a:ext cx="943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</a:t>
            </a:r>
            <a:r>
              <a:rPr lang="en-GB" sz="800" dirty="0" err="1" smtClean="0"/>
              <a:t>i</a:t>
            </a:r>
            <a:r>
              <a:rPr lang="hu-HU" sz="800" dirty="0" err="1" smtClean="0"/>
              <a:t>ent</a:t>
            </a:r>
            <a:endParaRPr lang="en-US" sz="800" dirty="0"/>
          </a:p>
        </p:txBody>
      </p:sp>
      <p:sp>
        <p:nvSpPr>
          <p:cNvPr id="97" name="Szövegdoboz 96"/>
          <p:cNvSpPr txBox="1"/>
          <p:nvPr/>
        </p:nvSpPr>
        <p:spPr>
          <a:xfrm>
            <a:off x="3628821" y="6526205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98" name="Szövegdoboz 97"/>
          <p:cNvSpPr txBox="1"/>
          <p:nvPr/>
        </p:nvSpPr>
        <p:spPr>
          <a:xfrm>
            <a:off x="3616034" y="6296050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10</a:t>
            </a:r>
            <a:endParaRPr lang="en-US" sz="800" dirty="0"/>
          </a:p>
        </p:txBody>
      </p:sp>
      <p:sp>
        <p:nvSpPr>
          <p:cNvPr id="99" name="Szövegdoboz 98"/>
          <p:cNvSpPr txBox="1"/>
          <p:nvPr/>
        </p:nvSpPr>
        <p:spPr>
          <a:xfrm>
            <a:off x="3618891" y="6043213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20</a:t>
            </a:r>
            <a:endParaRPr lang="en-US" sz="800" dirty="0"/>
          </a:p>
        </p:txBody>
      </p:sp>
      <p:sp>
        <p:nvSpPr>
          <p:cNvPr id="100" name="Szövegdoboz 99"/>
          <p:cNvSpPr txBox="1"/>
          <p:nvPr/>
        </p:nvSpPr>
        <p:spPr>
          <a:xfrm>
            <a:off x="3622836" y="5794439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/>
              <a:t>3</a:t>
            </a:r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01" name="Szövegdoboz 100"/>
          <p:cNvSpPr txBox="1"/>
          <p:nvPr/>
        </p:nvSpPr>
        <p:spPr>
          <a:xfrm>
            <a:off x="3623100" y="5552365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</a:t>
            </a:r>
            <a:endParaRPr lang="en-US" sz="800" dirty="0"/>
          </a:p>
        </p:txBody>
      </p:sp>
      <p:sp>
        <p:nvSpPr>
          <p:cNvPr id="102" name="Szövegdoboz 101"/>
          <p:cNvSpPr txBox="1"/>
          <p:nvPr/>
        </p:nvSpPr>
        <p:spPr>
          <a:xfrm>
            <a:off x="465731" y="3428192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03" name="Szövegdoboz 102"/>
          <p:cNvSpPr txBox="1"/>
          <p:nvPr/>
        </p:nvSpPr>
        <p:spPr>
          <a:xfrm>
            <a:off x="315044" y="3181077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4000</a:t>
            </a:r>
            <a:endParaRPr lang="en-US" sz="800" dirty="0"/>
          </a:p>
        </p:txBody>
      </p:sp>
      <p:sp>
        <p:nvSpPr>
          <p:cNvPr id="104" name="Szövegdoboz 103"/>
          <p:cNvSpPr txBox="1"/>
          <p:nvPr/>
        </p:nvSpPr>
        <p:spPr>
          <a:xfrm>
            <a:off x="271997" y="2708980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/>
              <a:t>1</a:t>
            </a:r>
            <a:r>
              <a:rPr lang="hu-HU" sz="800" dirty="0" smtClean="0"/>
              <a:t>2000</a:t>
            </a:r>
            <a:endParaRPr lang="en-US" sz="800" dirty="0"/>
          </a:p>
        </p:txBody>
      </p:sp>
      <p:sp>
        <p:nvSpPr>
          <p:cNvPr id="105" name="Szövegdoboz 104"/>
          <p:cNvSpPr txBox="1"/>
          <p:nvPr/>
        </p:nvSpPr>
        <p:spPr>
          <a:xfrm>
            <a:off x="3724703" y="4669561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06" name="Szövegdoboz 105"/>
          <p:cNvSpPr txBox="1"/>
          <p:nvPr/>
        </p:nvSpPr>
        <p:spPr>
          <a:xfrm>
            <a:off x="3693503" y="4339751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0.2</a:t>
            </a:r>
            <a:endParaRPr lang="en-US" sz="800" dirty="0"/>
          </a:p>
        </p:txBody>
      </p:sp>
      <p:sp>
        <p:nvSpPr>
          <p:cNvPr id="107" name="Szövegdoboz 106"/>
          <p:cNvSpPr txBox="1"/>
          <p:nvPr/>
        </p:nvSpPr>
        <p:spPr>
          <a:xfrm>
            <a:off x="3693504" y="4006552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0.4</a:t>
            </a:r>
            <a:endParaRPr lang="en-US" sz="800" dirty="0"/>
          </a:p>
        </p:txBody>
      </p:sp>
      <p:sp>
        <p:nvSpPr>
          <p:cNvPr id="108" name="Szövegdoboz 107"/>
          <p:cNvSpPr txBox="1"/>
          <p:nvPr/>
        </p:nvSpPr>
        <p:spPr>
          <a:xfrm>
            <a:off x="3694755" y="3673354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0.6</a:t>
            </a:r>
            <a:endParaRPr lang="en-US" sz="800" dirty="0"/>
          </a:p>
        </p:txBody>
      </p:sp>
      <p:sp>
        <p:nvSpPr>
          <p:cNvPr id="111" name="Szövegdoboz 110"/>
          <p:cNvSpPr txBox="1"/>
          <p:nvPr/>
        </p:nvSpPr>
        <p:spPr>
          <a:xfrm>
            <a:off x="3730946" y="2156872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12" name="Szövegdoboz 111"/>
          <p:cNvSpPr txBox="1"/>
          <p:nvPr/>
        </p:nvSpPr>
        <p:spPr>
          <a:xfrm>
            <a:off x="3691449" y="1828225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10</a:t>
            </a:r>
            <a:endParaRPr lang="en-US" sz="800" dirty="0"/>
          </a:p>
        </p:txBody>
      </p:sp>
      <p:sp>
        <p:nvSpPr>
          <p:cNvPr id="113" name="Szövegdoboz 112"/>
          <p:cNvSpPr txBox="1"/>
          <p:nvPr/>
        </p:nvSpPr>
        <p:spPr>
          <a:xfrm>
            <a:off x="3685550" y="1505744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20</a:t>
            </a:r>
            <a:endParaRPr lang="en-US" sz="800" dirty="0"/>
          </a:p>
        </p:txBody>
      </p:sp>
      <p:sp>
        <p:nvSpPr>
          <p:cNvPr id="114" name="Szövegdoboz 113"/>
          <p:cNvSpPr txBox="1"/>
          <p:nvPr/>
        </p:nvSpPr>
        <p:spPr>
          <a:xfrm>
            <a:off x="3682177" y="1173307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/>
              <a:t>3</a:t>
            </a:r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18" name="Szövegdoboz 117"/>
          <p:cNvSpPr txBox="1"/>
          <p:nvPr/>
        </p:nvSpPr>
        <p:spPr>
          <a:xfrm>
            <a:off x="451882" y="2144172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19" name="Szövegdoboz 118"/>
          <p:cNvSpPr txBox="1"/>
          <p:nvPr/>
        </p:nvSpPr>
        <p:spPr>
          <a:xfrm>
            <a:off x="428943" y="1824187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10</a:t>
            </a:r>
            <a:endParaRPr lang="en-US" sz="800" dirty="0"/>
          </a:p>
        </p:txBody>
      </p:sp>
      <p:sp>
        <p:nvSpPr>
          <p:cNvPr id="120" name="Szövegdoboz 119"/>
          <p:cNvSpPr txBox="1"/>
          <p:nvPr/>
        </p:nvSpPr>
        <p:spPr>
          <a:xfrm>
            <a:off x="425536" y="1493044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20</a:t>
            </a:r>
            <a:endParaRPr lang="en-US" sz="800" dirty="0"/>
          </a:p>
        </p:txBody>
      </p:sp>
      <p:sp>
        <p:nvSpPr>
          <p:cNvPr id="121" name="Szövegdoboz 120"/>
          <p:cNvSpPr txBox="1"/>
          <p:nvPr/>
        </p:nvSpPr>
        <p:spPr>
          <a:xfrm>
            <a:off x="422163" y="1160607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/>
              <a:t>3</a:t>
            </a:r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22" name="Szövegdoboz 121"/>
          <p:cNvSpPr txBox="1"/>
          <p:nvPr/>
        </p:nvSpPr>
        <p:spPr>
          <a:xfrm>
            <a:off x="465044" y="4683855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23" name="Szövegdoboz 122"/>
          <p:cNvSpPr txBox="1"/>
          <p:nvPr/>
        </p:nvSpPr>
        <p:spPr>
          <a:xfrm>
            <a:off x="405212" y="4354045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0.2</a:t>
            </a:r>
            <a:endParaRPr lang="en-US" sz="800" dirty="0"/>
          </a:p>
        </p:txBody>
      </p:sp>
      <p:sp>
        <p:nvSpPr>
          <p:cNvPr id="124" name="Szövegdoboz 123"/>
          <p:cNvSpPr txBox="1"/>
          <p:nvPr/>
        </p:nvSpPr>
        <p:spPr>
          <a:xfrm>
            <a:off x="405213" y="4020846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0.4</a:t>
            </a:r>
            <a:endParaRPr lang="en-US" sz="800" dirty="0"/>
          </a:p>
        </p:txBody>
      </p:sp>
      <p:sp>
        <p:nvSpPr>
          <p:cNvPr id="125" name="Szövegdoboz 124"/>
          <p:cNvSpPr txBox="1"/>
          <p:nvPr/>
        </p:nvSpPr>
        <p:spPr>
          <a:xfrm>
            <a:off x="406464" y="3687648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0.6</a:t>
            </a:r>
            <a:endParaRPr lang="en-US" sz="800" dirty="0"/>
          </a:p>
        </p:txBody>
      </p:sp>
      <p:sp>
        <p:nvSpPr>
          <p:cNvPr id="126" name="Szövegdoboz 125"/>
          <p:cNvSpPr txBox="1"/>
          <p:nvPr/>
        </p:nvSpPr>
        <p:spPr>
          <a:xfrm>
            <a:off x="372457" y="9087333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27" name="Szövegdoboz 126"/>
          <p:cNvSpPr txBox="1"/>
          <p:nvPr/>
        </p:nvSpPr>
        <p:spPr>
          <a:xfrm>
            <a:off x="350725" y="8757523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0.2</a:t>
            </a:r>
            <a:endParaRPr lang="en-US" sz="800" dirty="0"/>
          </a:p>
        </p:txBody>
      </p:sp>
      <p:sp>
        <p:nvSpPr>
          <p:cNvPr id="128" name="Szövegdoboz 127"/>
          <p:cNvSpPr txBox="1"/>
          <p:nvPr/>
        </p:nvSpPr>
        <p:spPr>
          <a:xfrm>
            <a:off x="350726" y="8424324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0.4</a:t>
            </a:r>
            <a:endParaRPr lang="en-US" sz="800" dirty="0"/>
          </a:p>
        </p:txBody>
      </p:sp>
      <p:sp>
        <p:nvSpPr>
          <p:cNvPr id="129" name="Szövegdoboz 128"/>
          <p:cNvSpPr txBox="1"/>
          <p:nvPr/>
        </p:nvSpPr>
        <p:spPr>
          <a:xfrm>
            <a:off x="326632" y="8108198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0.6</a:t>
            </a:r>
            <a:endParaRPr lang="en-US" sz="800" dirty="0"/>
          </a:p>
        </p:txBody>
      </p:sp>
      <p:sp>
        <p:nvSpPr>
          <p:cNvPr id="130" name="Szövegdoboz 129"/>
          <p:cNvSpPr txBox="1"/>
          <p:nvPr/>
        </p:nvSpPr>
        <p:spPr>
          <a:xfrm>
            <a:off x="3624178" y="9056857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31" name="Szövegdoboz 130"/>
          <p:cNvSpPr txBox="1"/>
          <p:nvPr/>
        </p:nvSpPr>
        <p:spPr>
          <a:xfrm>
            <a:off x="3602446" y="8727047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0.2</a:t>
            </a:r>
            <a:endParaRPr lang="en-US" sz="800" dirty="0"/>
          </a:p>
        </p:txBody>
      </p:sp>
      <p:sp>
        <p:nvSpPr>
          <p:cNvPr id="132" name="Szövegdoboz 131"/>
          <p:cNvSpPr txBox="1"/>
          <p:nvPr/>
        </p:nvSpPr>
        <p:spPr>
          <a:xfrm>
            <a:off x="3602447" y="8393848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0.4</a:t>
            </a:r>
            <a:endParaRPr lang="en-US" sz="800" dirty="0"/>
          </a:p>
        </p:txBody>
      </p:sp>
      <p:sp>
        <p:nvSpPr>
          <p:cNvPr id="133" name="Szövegdoboz 132"/>
          <p:cNvSpPr txBox="1"/>
          <p:nvPr/>
        </p:nvSpPr>
        <p:spPr>
          <a:xfrm>
            <a:off x="3613445" y="8061577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0.6</a:t>
            </a:r>
            <a:endParaRPr lang="en-US" sz="800" dirty="0"/>
          </a:p>
        </p:txBody>
      </p:sp>
      <p:sp>
        <p:nvSpPr>
          <p:cNvPr id="134" name="Szövegdoboz 133"/>
          <p:cNvSpPr txBox="1"/>
          <p:nvPr/>
        </p:nvSpPr>
        <p:spPr>
          <a:xfrm>
            <a:off x="396132" y="6538079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35" name="Szövegdoboz 134"/>
          <p:cNvSpPr txBox="1"/>
          <p:nvPr/>
        </p:nvSpPr>
        <p:spPr>
          <a:xfrm>
            <a:off x="363040" y="6315648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10</a:t>
            </a:r>
            <a:endParaRPr lang="en-US" sz="800" dirty="0"/>
          </a:p>
        </p:txBody>
      </p:sp>
      <p:sp>
        <p:nvSpPr>
          <p:cNvPr id="136" name="Szövegdoboz 135"/>
          <p:cNvSpPr txBox="1"/>
          <p:nvPr/>
        </p:nvSpPr>
        <p:spPr>
          <a:xfrm>
            <a:off x="360343" y="6084396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20</a:t>
            </a:r>
            <a:endParaRPr lang="en-US" sz="800" dirty="0"/>
          </a:p>
        </p:txBody>
      </p:sp>
      <p:sp>
        <p:nvSpPr>
          <p:cNvPr id="137" name="Szövegdoboz 136"/>
          <p:cNvSpPr txBox="1"/>
          <p:nvPr/>
        </p:nvSpPr>
        <p:spPr>
          <a:xfrm>
            <a:off x="365764" y="5837941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/>
              <a:t>3</a:t>
            </a:r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38" name="Szövegdoboz 137"/>
          <p:cNvSpPr txBox="1"/>
          <p:nvPr/>
        </p:nvSpPr>
        <p:spPr>
          <a:xfrm>
            <a:off x="363128" y="5617465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</a:t>
            </a:r>
            <a:endParaRPr lang="en-US" sz="800" dirty="0"/>
          </a:p>
        </p:txBody>
      </p:sp>
      <p:sp>
        <p:nvSpPr>
          <p:cNvPr id="139" name="Szövegdoboz 138"/>
          <p:cNvSpPr txBox="1"/>
          <p:nvPr/>
        </p:nvSpPr>
        <p:spPr>
          <a:xfrm>
            <a:off x="315044" y="2928934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/>
              <a:t>8</a:t>
            </a:r>
            <a:r>
              <a:rPr lang="hu-HU" sz="800" dirty="0" smtClean="0"/>
              <a:t>000</a:t>
            </a:r>
            <a:endParaRPr lang="en-US" sz="800" dirty="0"/>
          </a:p>
        </p:txBody>
      </p:sp>
      <p:sp>
        <p:nvSpPr>
          <p:cNvPr id="140" name="Szövegdoboz 139"/>
          <p:cNvSpPr txBox="1"/>
          <p:nvPr/>
        </p:nvSpPr>
        <p:spPr>
          <a:xfrm>
            <a:off x="241159" y="2427875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</a:t>
            </a:r>
            <a:r>
              <a:rPr lang="hu-HU" sz="800" dirty="0"/>
              <a:t>6</a:t>
            </a:r>
            <a:r>
              <a:rPr lang="hu-HU" sz="800" dirty="0" smtClean="0"/>
              <a:t>000</a:t>
            </a:r>
            <a:endParaRPr lang="en-US" sz="800" dirty="0"/>
          </a:p>
        </p:txBody>
      </p:sp>
      <p:sp>
        <p:nvSpPr>
          <p:cNvPr id="141" name="Szövegdoboz 140"/>
          <p:cNvSpPr txBox="1"/>
          <p:nvPr/>
        </p:nvSpPr>
        <p:spPr>
          <a:xfrm>
            <a:off x="3741190" y="3422087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42" name="Szövegdoboz 141"/>
          <p:cNvSpPr txBox="1"/>
          <p:nvPr/>
        </p:nvSpPr>
        <p:spPr>
          <a:xfrm>
            <a:off x="3573191" y="3184811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4000</a:t>
            </a:r>
            <a:endParaRPr lang="en-US" sz="800" dirty="0"/>
          </a:p>
        </p:txBody>
      </p:sp>
      <p:sp>
        <p:nvSpPr>
          <p:cNvPr id="143" name="Szövegdoboz 142"/>
          <p:cNvSpPr txBox="1"/>
          <p:nvPr/>
        </p:nvSpPr>
        <p:spPr>
          <a:xfrm>
            <a:off x="3565263" y="2679976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/>
              <a:t>1</a:t>
            </a:r>
            <a:r>
              <a:rPr lang="hu-HU" sz="800" dirty="0" smtClean="0"/>
              <a:t>2000</a:t>
            </a:r>
            <a:endParaRPr lang="en-US" sz="800" dirty="0"/>
          </a:p>
        </p:txBody>
      </p:sp>
      <p:sp>
        <p:nvSpPr>
          <p:cNvPr id="144" name="Szövegdoboz 143"/>
          <p:cNvSpPr txBox="1"/>
          <p:nvPr/>
        </p:nvSpPr>
        <p:spPr>
          <a:xfrm>
            <a:off x="3575467" y="2940779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/>
              <a:t>8</a:t>
            </a:r>
            <a:r>
              <a:rPr lang="hu-HU" sz="800" dirty="0" smtClean="0"/>
              <a:t>000</a:t>
            </a:r>
            <a:endParaRPr lang="en-US" sz="800" dirty="0"/>
          </a:p>
        </p:txBody>
      </p:sp>
      <p:sp>
        <p:nvSpPr>
          <p:cNvPr id="145" name="Szövegdoboz 144"/>
          <p:cNvSpPr txBox="1"/>
          <p:nvPr/>
        </p:nvSpPr>
        <p:spPr>
          <a:xfrm>
            <a:off x="3532474" y="2440209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</a:t>
            </a:r>
            <a:r>
              <a:rPr lang="hu-HU" sz="800" dirty="0"/>
              <a:t>6</a:t>
            </a:r>
            <a:r>
              <a:rPr lang="hu-HU" sz="800" dirty="0" smtClean="0"/>
              <a:t>000</a:t>
            </a:r>
            <a:endParaRPr lang="en-US" sz="800" dirty="0"/>
          </a:p>
        </p:txBody>
      </p:sp>
      <p:sp>
        <p:nvSpPr>
          <p:cNvPr id="151" name="Szövegdoboz 150"/>
          <p:cNvSpPr txBox="1"/>
          <p:nvPr/>
        </p:nvSpPr>
        <p:spPr>
          <a:xfrm>
            <a:off x="3603250" y="7808391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52" name="Szövegdoboz 151"/>
          <p:cNvSpPr txBox="1"/>
          <p:nvPr/>
        </p:nvSpPr>
        <p:spPr>
          <a:xfrm>
            <a:off x="3488752" y="7650005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5000</a:t>
            </a:r>
            <a:endParaRPr lang="en-US" sz="800" dirty="0"/>
          </a:p>
        </p:txBody>
      </p:sp>
      <p:sp>
        <p:nvSpPr>
          <p:cNvPr id="153" name="Szövegdoboz 152"/>
          <p:cNvSpPr txBox="1"/>
          <p:nvPr/>
        </p:nvSpPr>
        <p:spPr>
          <a:xfrm>
            <a:off x="3464246" y="7152990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20000</a:t>
            </a:r>
            <a:endParaRPr lang="en-US" sz="800" dirty="0"/>
          </a:p>
        </p:txBody>
      </p:sp>
      <p:sp>
        <p:nvSpPr>
          <p:cNvPr id="154" name="Szövegdoboz 153"/>
          <p:cNvSpPr txBox="1"/>
          <p:nvPr/>
        </p:nvSpPr>
        <p:spPr>
          <a:xfrm>
            <a:off x="3453285" y="7313292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15000</a:t>
            </a:r>
            <a:endParaRPr lang="en-US" sz="800" dirty="0"/>
          </a:p>
        </p:txBody>
      </p:sp>
      <p:sp>
        <p:nvSpPr>
          <p:cNvPr id="155" name="Szövegdoboz 154"/>
          <p:cNvSpPr txBox="1"/>
          <p:nvPr/>
        </p:nvSpPr>
        <p:spPr>
          <a:xfrm>
            <a:off x="3459775" y="6984328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25000</a:t>
            </a:r>
            <a:endParaRPr lang="en-US" sz="800" dirty="0"/>
          </a:p>
        </p:txBody>
      </p:sp>
      <p:sp>
        <p:nvSpPr>
          <p:cNvPr id="156" name="Szövegdoboz 155"/>
          <p:cNvSpPr txBox="1"/>
          <p:nvPr/>
        </p:nvSpPr>
        <p:spPr>
          <a:xfrm>
            <a:off x="3459775" y="6830927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30000</a:t>
            </a:r>
            <a:endParaRPr lang="en-US" sz="800" dirty="0"/>
          </a:p>
        </p:txBody>
      </p:sp>
      <p:sp>
        <p:nvSpPr>
          <p:cNvPr id="157" name="Szövegdoboz 156"/>
          <p:cNvSpPr txBox="1"/>
          <p:nvPr/>
        </p:nvSpPr>
        <p:spPr>
          <a:xfrm>
            <a:off x="3455432" y="7481999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10000</a:t>
            </a:r>
            <a:endParaRPr lang="en-US" sz="800" dirty="0"/>
          </a:p>
        </p:txBody>
      </p:sp>
      <p:sp>
        <p:nvSpPr>
          <p:cNvPr id="158" name="Szövegdoboz 157"/>
          <p:cNvSpPr txBox="1"/>
          <p:nvPr/>
        </p:nvSpPr>
        <p:spPr>
          <a:xfrm>
            <a:off x="318731" y="7786043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59" name="Szövegdoboz 158"/>
          <p:cNvSpPr txBox="1"/>
          <p:nvPr/>
        </p:nvSpPr>
        <p:spPr>
          <a:xfrm>
            <a:off x="204233" y="7627657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5000</a:t>
            </a:r>
            <a:endParaRPr lang="en-US" sz="800" dirty="0"/>
          </a:p>
        </p:txBody>
      </p:sp>
      <p:sp>
        <p:nvSpPr>
          <p:cNvPr id="160" name="Szövegdoboz 159"/>
          <p:cNvSpPr txBox="1"/>
          <p:nvPr/>
        </p:nvSpPr>
        <p:spPr>
          <a:xfrm>
            <a:off x="179727" y="7130642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20000</a:t>
            </a:r>
            <a:endParaRPr lang="en-US" sz="800" dirty="0"/>
          </a:p>
        </p:txBody>
      </p:sp>
      <p:sp>
        <p:nvSpPr>
          <p:cNvPr id="161" name="Szövegdoboz 160"/>
          <p:cNvSpPr txBox="1"/>
          <p:nvPr/>
        </p:nvSpPr>
        <p:spPr>
          <a:xfrm>
            <a:off x="168766" y="7290944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15000</a:t>
            </a:r>
            <a:endParaRPr lang="en-US" sz="800" dirty="0"/>
          </a:p>
        </p:txBody>
      </p:sp>
      <p:sp>
        <p:nvSpPr>
          <p:cNvPr id="162" name="Szövegdoboz 161"/>
          <p:cNvSpPr txBox="1"/>
          <p:nvPr/>
        </p:nvSpPr>
        <p:spPr>
          <a:xfrm>
            <a:off x="175256" y="6961980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25000</a:t>
            </a:r>
            <a:endParaRPr lang="en-US" sz="800" dirty="0"/>
          </a:p>
        </p:txBody>
      </p:sp>
      <p:sp>
        <p:nvSpPr>
          <p:cNvPr id="163" name="Szövegdoboz 162"/>
          <p:cNvSpPr txBox="1"/>
          <p:nvPr/>
        </p:nvSpPr>
        <p:spPr>
          <a:xfrm>
            <a:off x="175256" y="6808579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30000</a:t>
            </a:r>
            <a:endParaRPr lang="en-US" sz="800" dirty="0"/>
          </a:p>
        </p:txBody>
      </p:sp>
      <p:sp>
        <p:nvSpPr>
          <p:cNvPr id="164" name="Szövegdoboz 163"/>
          <p:cNvSpPr txBox="1"/>
          <p:nvPr/>
        </p:nvSpPr>
        <p:spPr>
          <a:xfrm>
            <a:off x="171853" y="7471489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10000</a:t>
            </a:r>
            <a:endParaRPr lang="en-US" sz="800" dirty="0"/>
          </a:p>
        </p:txBody>
      </p:sp>
      <p:sp>
        <p:nvSpPr>
          <p:cNvPr id="146" name="Szövegdoboz 145"/>
          <p:cNvSpPr txBox="1"/>
          <p:nvPr/>
        </p:nvSpPr>
        <p:spPr>
          <a:xfrm>
            <a:off x="754692" y="3490301"/>
            <a:ext cx="455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N=749</a:t>
            </a:r>
            <a:endParaRPr lang="en-GB" sz="800" dirty="0"/>
          </a:p>
          <a:p>
            <a:pPr algn="ctr"/>
            <a:endParaRPr lang="hu-HU" sz="800" dirty="0" smtClean="0"/>
          </a:p>
        </p:txBody>
      </p:sp>
      <p:sp>
        <p:nvSpPr>
          <p:cNvPr id="147" name="Szövegdoboz 146"/>
          <p:cNvSpPr txBox="1"/>
          <p:nvPr/>
        </p:nvSpPr>
        <p:spPr>
          <a:xfrm>
            <a:off x="1458090" y="3473248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N=81</a:t>
            </a:r>
            <a:endParaRPr lang="en-GB" sz="800" dirty="0"/>
          </a:p>
        </p:txBody>
      </p:sp>
      <p:sp>
        <p:nvSpPr>
          <p:cNvPr id="148" name="Szövegdoboz 147"/>
          <p:cNvSpPr txBox="1"/>
          <p:nvPr/>
        </p:nvSpPr>
        <p:spPr>
          <a:xfrm>
            <a:off x="2127334" y="3488516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N=376</a:t>
            </a:r>
            <a:endParaRPr lang="en-GB" sz="800" dirty="0"/>
          </a:p>
        </p:txBody>
      </p:sp>
      <p:sp>
        <p:nvSpPr>
          <p:cNvPr id="149" name="Szövegdoboz 148"/>
          <p:cNvSpPr txBox="1"/>
          <p:nvPr/>
        </p:nvSpPr>
        <p:spPr>
          <a:xfrm>
            <a:off x="2588732" y="3484442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N=1206</a:t>
            </a:r>
            <a:endParaRPr lang="en-GB" sz="800" dirty="0"/>
          </a:p>
        </p:txBody>
      </p:sp>
      <p:sp>
        <p:nvSpPr>
          <p:cNvPr id="150" name="Szövegdoboz 149"/>
          <p:cNvSpPr txBox="1"/>
          <p:nvPr/>
        </p:nvSpPr>
        <p:spPr>
          <a:xfrm>
            <a:off x="777865" y="4746968"/>
            <a:ext cx="455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/>
              <a:t>U</a:t>
            </a:r>
            <a:r>
              <a:rPr lang="hu-HU" sz="800" dirty="0" smtClean="0"/>
              <a:t>A</a:t>
            </a:r>
          </a:p>
          <a:p>
            <a:pPr algn="ctr"/>
            <a:r>
              <a:rPr lang="hu-HU" sz="800" dirty="0" smtClean="0"/>
              <a:t>N=749</a:t>
            </a:r>
            <a:endParaRPr lang="en-GB" sz="800" dirty="0"/>
          </a:p>
          <a:p>
            <a:pPr algn="ctr"/>
            <a:endParaRPr lang="hu-HU" sz="800" dirty="0" smtClean="0"/>
          </a:p>
        </p:txBody>
      </p:sp>
      <p:sp>
        <p:nvSpPr>
          <p:cNvPr id="165" name="Szövegdoboz 164"/>
          <p:cNvSpPr txBox="1"/>
          <p:nvPr/>
        </p:nvSpPr>
        <p:spPr>
          <a:xfrm>
            <a:off x="1481263" y="4729915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N=81</a:t>
            </a:r>
            <a:endParaRPr lang="en-GB" sz="800" dirty="0"/>
          </a:p>
        </p:txBody>
      </p:sp>
      <p:sp>
        <p:nvSpPr>
          <p:cNvPr id="166" name="Szövegdoboz 165"/>
          <p:cNvSpPr txBox="1"/>
          <p:nvPr/>
        </p:nvSpPr>
        <p:spPr>
          <a:xfrm>
            <a:off x="2150507" y="4745183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N=376</a:t>
            </a:r>
            <a:endParaRPr lang="en-GB" sz="800" dirty="0"/>
          </a:p>
        </p:txBody>
      </p:sp>
      <p:sp>
        <p:nvSpPr>
          <p:cNvPr id="167" name="Szövegdoboz 166"/>
          <p:cNvSpPr txBox="1"/>
          <p:nvPr/>
        </p:nvSpPr>
        <p:spPr>
          <a:xfrm>
            <a:off x="2611137" y="4760043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N=1206</a:t>
            </a:r>
            <a:endParaRPr lang="en-GB" sz="800" dirty="0"/>
          </a:p>
        </p:txBody>
      </p:sp>
      <p:sp>
        <p:nvSpPr>
          <p:cNvPr id="168" name="Szövegdoboz 167"/>
          <p:cNvSpPr txBox="1"/>
          <p:nvPr/>
        </p:nvSpPr>
        <p:spPr>
          <a:xfrm>
            <a:off x="4048596" y="3472388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/>
              <a:t>U</a:t>
            </a:r>
            <a:r>
              <a:rPr lang="hu-HU" sz="800" dirty="0" smtClean="0"/>
              <a:t>A</a:t>
            </a:r>
          </a:p>
          <a:p>
            <a:pPr algn="ctr"/>
            <a:r>
              <a:rPr lang="hu-HU" sz="800" dirty="0" smtClean="0"/>
              <a:t>N=696</a:t>
            </a:r>
            <a:endParaRPr lang="en-GB" sz="800" dirty="0"/>
          </a:p>
        </p:txBody>
      </p:sp>
      <p:sp>
        <p:nvSpPr>
          <p:cNvPr id="169" name="Szövegdoboz 168"/>
          <p:cNvSpPr txBox="1"/>
          <p:nvPr/>
        </p:nvSpPr>
        <p:spPr>
          <a:xfrm>
            <a:off x="4699544" y="3472050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N=125</a:t>
            </a:r>
            <a:endParaRPr lang="en-GB" sz="800" dirty="0"/>
          </a:p>
        </p:txBody>
      </p:sp>
      <p:sp>
        <p:nvSpPr>
          <p:cNvPr id="170" name="Szövegdoboz 169"/>
          <p:cNvSpPr txBox="1"/>
          <p:nvPr/>
        </p:nvSpPr>
        <p:spPr>
          <a:xfrm>
            <a:off x="5368462" y="3469811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N=380</a:t>
            </a:r>
            <a:endParaRPr lang="en-GB" sz="800" dirty="0"/>
          </a:p>
        </p:txBody>
      </p:sp>
      <p:sp>
        <p:nvSpPr>
          <p:cNvPr id="171" name="Szövegdoboz 170"/>
          <p:cNvSpPr txBox="1"/>
          <p:nvPr/>
        </p:nvSpPr>
        <p:spPr>
          <a:xfrm>
            <a:off x="5848000" y="3484442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 smtClean="0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N=1201</a:t>
            </a:r>
            <a:endParaRPr lang="en-GB" sz="800" dirty="0"/>
          </a:p>
        </p:txBody>
      </p:sp>
      <p:sp>
        <p:nvSpPr>
          <p:cNvPr id="172" name="Szövegdoboz 171"/>
          <p:cNvSpPr txBox="1"/>
          <p:nvPr/>
        </p:nvSpPr>
        <p:spPr>
          <a:xfrm>
            <a:off x="4043066" y="4748839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/>
              <a:t>U</a:t>
            </a:r>
            <a:r>
              <a:rPr lang="hu-HU" sz="800" dirty="0" smtClean="0"/>
              <a:t>A</a:t>
            </a:r>
          </a:p>
          <a:p>
            <a:pPr algn="ctr"/>
            <a:r>
              <a:rPr lang="hu-HU" sz="800" dirty="0" smtClean="0"/>
              <a:t>N=696</a:t>
            </a:r>
            <a:endParaRPr lang="en-GB" sz="800" dirty="0"/>
          </a:p>
        </p:txBody>
      </p:sp>
      <p:sp>
        <p:nvSpPr>
          <p:cNvPr id="173" name="Szövegdoboz 172"/>
          <p:cNvSpPr txBox="1"/>
          <p:nvPr/>
        </p:nvSpPr>
        <p:spPr>
          <a:xfrm>
            <a:off x="4694014" y="4748501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N=125</a:t>
            </a:r>
            <a:endParaRPr lang="en-GB" sz="800" dirty="0"/>
          </a:p>
        </p:txBody>
      </p:sp>
      <p:sp>
        <p:nvSpPr>
          <p:cNvPr id="174" name="Szövegdoboz 173"/>
          <p:cNvSpPr txBox="1"/>
          <p:nvPr/>
        </p:nvSpPr>
        <p:spPr>
          <a:xfrm>
            <a:off x="5362932" y="4746262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N=380</a:t>
            </a:r>
            <a:endParaRPr lang="en-GB" sz="800" dirty="0"/>
          </a:p>
        </p:txBody>
      </p:sp>
      <p:sp>
        <p:nvSpPr>
          <p:cNvPr id="175" name="Szövegdoboz 174"/>
          <p:cNvSpPr txBox="1"/>
          <p:nvPr/>
        </p:nvSpPr>
        <p:spPr>
          <a:xfrm>
            <a:off x="5842470" y="4760893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N=1201</a:t>
            </a:r>
            <a:endParaRPr lang="en-GB" sz="800" dirty="0"/>
          </a:p>
        </p:txBody>
      </p:sp>
      <p:sp>
        <p:nvSpPr>
          <p:cNvPr id="176" name="Szövegdoboz 175"/>
          <p:cNvSpPr txBox="1"/>
          <p:nvPr/>
        </p:nvSpPr>
        <p:spPr>
          <a:xfrm>
            <a:off x="678107" y="7861655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/>
              <a:t>U</a:t>
            </a:r>
            <a:r>
              <a:rPr lang="hu-HU" sz="800" dirty="0" smtClean="0"/>
              <a:t>A</a:t>
            </a:r>
          </a:p>
          <a:p>
            <a:pPr algn="ctr"/>
            <a:r>
              <a:rPr lang="hu-HU" sz="800" dirty="0" smtClean="0"/>
              <a:t>N=984</a:t>
            </a:r>
            <a:endParaRPr lang="en-GB" sz="800" dirty="0"/>
          </a:p>
        </p:txBody>
      </p:sp>
      <p:sp>
        <p:nvSpPr>
          <p:cNvPr id="177" name="Szövegdoboz 176"/>
          <p:cNvSpPr txBox="1"/>
          <p:nvPr/>
        </p:nvSpPr>
        <p:spPr>
          <a:xfrm>
            <a:off x="1364797" y="7862287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N=40</a:t>
            </a:r>
            <a:endParaRPr lang="en-GB" sz="800" dirty="0"/>
          </a:p>
        </p:txBody>
      </p:sp>
      <p:sp>
        <p:nvSpPr>
          <p:cNvPr id="178" name="Szövegdoboz 177"/>
          <p:cNvSpPr txBox="1"/>
          <p:nvPr/>
        </p:nvSpPr>
        <p:spPr>
          <a:xfrm>
            <a:off x="2026731" y="7849393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N=146</a:t>
            </a:r>
            <a:endParaRPr lang="en-GB" sz="800" dirty="0"/>
          </a:p>
        </p:txBody>
      </p:sp>
      <p:sp>
        <p:nvSpPr>
          <p:cNvPr id="179" name="Szövegdoboz 178"/>
          <p:cNvSpPr txBox="1"/>
          <p:nvPr/>
        </p:nvSpPr>
        <p:spPr>
          <a:xfrm>
            <a:off x="2497321" y="7852573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N=1170</a:t>
            </a:r>
            <a:endParaRPr lang="en-GB" sz="800" dirty="0"/>
          </a:p>
        </p:txBody>
      </p:sp>
      <p:sp>
        <p:nvSpPr>
          <p:cNvPr id="180" name="Szövegdoboz 179"/>
          <p:cNvSpPr txBox="1"/>
          <p:nvPr/>
        </p:nvSpPr>
        <p:spPr>
          <a:xfrm>
            <a:off x="706374" y="9169282"/>
            <a:ext cx="455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N=984</a:t>
            </a:r>
            <a:endParaRPr lang="en-GB" sz="800" dirty="0"/>
          </a:p>
        </p:txBody>
      </p:sp>
      <p:sp>
        <p:nvSpPr>
          <p:cNvPr id="181" name="Szövegdoboz 180"/>
          <p:cNvSpPr txBox="1"/>
          <p:nvPr/>
        </p:nvSpPr>
        <p:spPr>
          <a:xfrm>
            <a:off x="1393064" y="9169914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N=40</a:t>
            </a:r>
            <a:endParaRPr lang="en-GB" sz="800" dirty="0"/>
          </a:p>
        </p:txBody>
      </p:sp>
      <p:sp>
        <p:nvSpPr>
          <p:cNvPr id="182" name="Szövegdoboz 181"/>
          <p:cNvSpPr txBox="1"/>
          <p:nvPr/>
        </p:nvSpPr>
        <p:spPr>
          <a:xfrm>
            <a:off x="2054998" y="9157020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N=146</a:t>
            </a:r>
            <a:endParaRPr lang="en-GB" sz="800" dirty="0"/>
          </a:p>
        </p:txBody>
      </p:sp>
      <p:sp>
        <p:nvSpPr>
          <p:cNvPr id="183" name="Szövegdoboz 182"/>
          <p:cNvSpPr txBox="1"/>
          <p:nvPr/>
        </p:nvSpPr>
        <p:spPr>
          <a:xfrm>
            <a:off x="2539408" y="9157144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N=1170</a:t>
            </a:r>
            <a:endParaRPr lang="en-GB" sz="800" dirty="0"/>
          </a:p>
        </p:txBody>
      </p:sp>
      <p:sp>
        <p:nvSpPr>
          <p:cNvPr id="184" name="Szövegdoboz 183"/>
          <p:cNvSpPr txBox="1"/>
          <p:nvPr/>
        </p:nvSpPr>
        <p:spPr>
          <a:xfrm>
            <a:off x="3953598" y="7878219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/>
              <a:t>U</a:t>
            </a:r>
            <a:r>
              <a:rPr lang="hu-HU" sz="800" dirty="0" smtClean="0"/>
              <a:t>A</a:t>
            </a:r>
          </a:p>
          <a:p>
            <a:pPr algn="ctr"/>
            <a:r>
              <a:rPr lang="hu-HU" sz="800" dirty="0" smtClean="0"/>
              <a:t>N=880</a:t>
            </a:r>
            <a:endParaRPr lang="en-GB" sz="800" dirty="0"/>
          </a:p>
        </p:txBody>
      </p:sp>
      <p:sp>
        <p:nvSpPr>
          <p:cNvPr id="185" name="Szövegdoboz 184"/>
          <p:cNvSpPr txBox="1"/>
          <p:nvPr/>
        </p:nvSpPr>
        <p:spPr>
          <a:xfrm>
            <a:off x="4665388" y="7867835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N=70</a:t>
            </a:r>
            <a:endParaRPr lang="en-GB" sz="800" dirty="0"/>
          </a:p>
        </p:txBody>
      </p:sp>
      <p:sp>
        <p:nvSpPr>
          <p:cNvPr id="186" name="Szövegdoboz 185"/>
          <p:cNvSpPr txBox="1"/>
          <p:nvPr/>
        </p:nvSpPr>
        <p:spPr>
          <a:xfrm>
            <a:off x="5307564" y="7878219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N=265</a:t>
            </a:r>
            <a:endParaRPr lang="en-GB" sz="800" dirty="0"/>
          </a:p>
        </p:txBody>
      </p:sp>
      <p:sp>
        <p:nvSpPr>
          <p:cNvPr id="187" name="Szövegdoboz 186"/>
          <p:cNvSpPr txBox="1"/>
          <p:nvPr/>
        </p:nvSpPr>
        <p:spPr>
          <a:xfrm>
            <a:off x="5826067" y="7868665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N=1215</a:t>
            </a:r>
            <a:endParaRPr lang="en-GB" sz="800" dirty="0"/>
          </a:p>
        </p:txBody>
      </p:sp>
      <p:sp>
        <p:nvSpPr>
          <p:cNvPr id="188" name="Szövegdoboz 187"/>
          <p:cNvSpPr txBox="1"/>
          <p:nvPr/>
        </p:nvSpPr>
        <p:spPr>
          <a:xfrm>
            <a:off x="3962521" y="9157243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/>
              <a:t>U</a:t>
            </a:r>
            <a:r>
              <a:rPr lang="hu-HU" sz="800" dirty="0" smtClean="0"/>
              <a:t>A</a:t>
            </a:r>
          </a:p>
          <a:p>
            <a:pPr algn="ctr"/>
            <a:r>
              <a:rPr lang="hu-HU" sz="800" dirty="0" smtClean="0"/>
              <a:t>N=880</a:t>
            </a:r>
            <a:endParaRPr lang="en-GB" sz="800" dirty="0"/>
          </a:p>
        </p:txBody>
      </p:sp>
      <p:sp>
        <p:nvSpPr>
          <p:cNvPr id="189" name="Szövegdoboz 188"/>
          <p:cNvSpPr txBox="1"/>
          <p:nvPr/>
        </p:nvSpPr>
        <p:spPr>
          <a:xfrm>
            <a:off x="4674311" y="9146859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N=70</a:t>
            </a:r>
            <a:endParaRPr lang="en-GB" sz="800" dirty="0"/>
          </a:p>
        </p:txBody>
      </p:sp>
      <p:sp>
        <p:nvSpPr>
          <p:cNvPr id="190" name="Szövegdoboz 189"/>
          <p:cNvSpPr txBox="1"/>
          <p:nvPr/>
        </p:nvSpPr>
        <p:spPr>
          <a:xfrm>
            <a:off x="5316487" y="9157243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N=265</a:t>
            </a:r>
            <a:endParaRPr lang="en-GB" sz="800" dirty="0"/>
          </a:p>
        </p:txBody>
      </p:sp>
      <p:sp>
        <p:nvSpPr>
          <p:cNvPr id="191" name="Szövegdoboz 190"/>
          <p:cNvSpPr txBox="1"/>
          <p:nvPr/>
        </p:nvSpPr>
        <p:spPr>
          <a:xfrm>
            <a:off x="5834990" y="9147689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N=1215</a:t>
            </a:r>
            <a:endParaRPr lang="en-GB" sz="800" dirty="0"/>
          </a:p>
        </p:txBody>
      </p:sp>
      <p:sp>
        <p:nvSpPr>
          <p:cNvPr id="2" name="Szövegdoboz 1"/>
          <p:cNvSpPr txBox="1"/>
          <p:nvPr/>
        </p:nvSpPr>
        <p:spPr>
          <a:xfrm>
            <a:off x="165628" y="102744"/>
            <a:ext cx="63072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Supplementary Figure 2a.  Importance of first neighbours in each cancer type in the signalling network from Cui et al. (2007).</a:t>
            </a:r>
            <a:r>
              <a:rPr lang="en-GB" sz="1000" dirty="0" smtClean="0"/>
              <a:t> </a:t>
            </a:r>
            <a:r>
              <a:rPr lang="hu-HU" sz="1000" dirty="0" smtClean="0"/>
              <a:t>UA</a:t>
            </a:r>
            <a:r>
              <a:rPr lang="en-GB" sz="1000" dirty="0" smtClean="0"/>
              <a:t>: </a:t>
            </a:r>
            <a:r>
              <a:rPr lang="hu-HU" sz="1000" dirty="0" smtClean="0"/>
              <a:t>un</a:t>
            </a:r>
            <a:r>
              <a:rPr lang="en-GB" sz="1000" dirty="0" smtClean="0"/>
              <a:t>affected, CR: cancer-related, FN: first </a:t>
            </a:r>
            <a:r>
              <a:rPr lang="en-GB" sz="1000" dirty="0" smtClean="0"/>
              <a:t>neighbours</a:t>
            </a:r>
            <a:r>
              <a:rPr lang="hu-HU" sz="1000" dirty="0"/>
              <a:t>, HCC: </a:t>
            </a:r>
            <a:r>
              <a:rPr lang="hu-HU" sz="1000" dirty="0" err="1"/>
              <a:t>hepatocellular</a:t>
            </a:r>
            <a:r>
              <a:rPr lang="hu-HU" sz="1000" dirty="0"/>
              <a:t> </a:t>
            </a:r>
            <a:r>
              <a:rPr lang="hu-HU" sz="1000" dirty="0" err="1"/>
              <a:t>carcinoma</a:t>
            </a:r>
            <a:r>
              <a:rPr lang="hu-HU" sz="1000" dirty="0"/>
              <a:t>, NSCLC: </a:t>
            </a:r>
            <a:r>
              <a:rPr lang="hu-HU" sz="1000" dirty="0" err="1"/>
              <a:t>non-small</a:t>
            </a:r>
            <a:r>
              <a:rPr lang="hu-HU" sz="1000" dirty="0"/>
              <a:t> </a:t>
            </a:r>
            <a:r>
              <a:rPr lang="hu-HU" sz="1000" dirty="0" err="1"/>
              <a:t>cell</a:t>
            </a:r>
            <a:r>
              <a:rPr lang="hu-HU" sz="1000" dirty="0"/>
              <a:t> </a:t>
            </a:r>
            <a:r>
              <a:rPr lang="hu-HU" sz="1000" dirty="0" err="1"/>
              <a:t>lung</a:t>
            </a:r>
            <a:r>
              <a:rPr lang="hu-HU" sz="1000" dirty="0"/>
              <a:t> </a:t>
            </a:r>
            <a:r>
              <a:rPr lang="hu-HU" sz="1000" dirty="0" err="1"/>
              <a:t>cancer</a:t>
            </a:r>
            <a:r>
              <a:rPr lang="en-GB" sz="1000" dirty="0" smtClean="0"/>
              <a:t>. </a:t>
            </a:r>
            <a:r>
              <a:rPr lang="en-GB" sz="1000" dirty="0" smtClean="0"/>
              <a:t>*  - p&lt;0.05; ** - p&lt;0.01; *** - p&lt;0.001.  Wilcoxon rank sum test results to the whole cancer specific network are indicated in red, to cancer-related proteins in orange, and to </a:t>
            </a:r>
            <a:r>
              <a:rPr lang="hu-HU" sz="1000" dirty="0"/>
              <a:t>un</a:t>
            </a:r>
            <a:r>
              <a:rPr lang="en-GB" sz="1000" dirty="0"/>
              <a:t>affected proteins </a:t>
            </a:r>
            <a:r>
              <a:rPr lang="en-GB" sz="1000" dirty="0" smtClean="0"/>
              <a:t>in grey. </a:t>
            </a:r>
            <a:endParaRPr lang="en-GB" sz="10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2184007" y="1348839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92" name="Szövegdoboz 191"/>
          <p:cNvSpPr txBox="1"/>
          <p:nvPr/>
        </p:nvSpPr>
        <p:spPr>
          <a:xfrm>
            <a:off x="843479" y="1785270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93" name="Szövegdoboz 192"/>
          <p:cNvSpPr txBox="1"/>
          <p:nvPr/>
        </p:nvSpPr>
        <p:spPr>
          <a:xfrm>
            <a:off x="2177481" y="1446339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194" name="Szövegdoboz 193"/>
          <p:cNvSpPr txBox="1"/>
          <p:nvPr/>
        </p:nvSpPr>
        <p:spPr>
          <a:xfrm>
            <a:off x="1501265" y="1400711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5" name="Szövegdoboz 194"/>
          <p:cNvSpPr txBox="1"/>
          <p:nvPr/>
        </p:nvSpPr>
        <p:spPr>
          <a:xfrm>
            <a:off x="2177481" y="1543839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6" name="Szövegdoboz 195"/>
          <p:cNvSpPr txBox="1"/>
          <p:nvPr/>
        </p:nvSpPr>
        <p:spPr>
          <a:xfrm>
            <a:off x="2175088" y="2844740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97" name="Szövegdoboz 196"/>
          <p:cNvSpPr txBox="1"/>
          <p:nvPr/>
        </p:nvSpPr>
        <p:spPr>
          <a:xfrm>
            <a:off x="834560" y="3281171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98" name="Szövegdoboz 197"/>
          <p:cNvSpPr txBox="1"/>
          <p:nvPr/>
        </p:nvSpPr>
        <p:spPr>
          <a:xfrm>
            <a:off x="2187798" y="2942240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C000"/>
                </a:solidFill>
              </a:rPr>
              <a:t>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199" name="Szövegdoboz 198"/>
          <p:cNvSpPr txBox="1"/>
          <p:nvPr/>
        </p:nvSpPr>
        <p:spPr>
          <a:xfrm>
            <a:off x="1492006" y="3008120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0" name="Szövegdoboz 199"/>
          <p:cNvSpPr txBox="1"/>
          <p:nvPr/>
        </p:nvSpPr>
        <p:spPr>
          <a:xfrm>
            <a:off x="2168562" y="3039740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1" name="Szövegdoboz 200"/>
          <p:cNvSpPr txBox="1"/>
          <p:nvPr/>
        </p:nvSpPr>
        <p:spPr>
          <a:xfrm>
            <a:off x="2196737" y="3784966"/>
            <a:ext cx="27443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02" name="Szövegdoboz 201"/>
          <p:cNvSpPr txBox="1"/>
          <p:nvPr/>
        </p:nvSpPr>
        <p:spPr>
          <a:xfrm>
            <a:off x="846993" y="4228046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03" name="Szövegdoboz 202"/>
          <p:cNvSpPr txBox="1"/>
          <p:nvPr/>
        </p:nvSpPr>
        <p:spPr>
          <a:xfrm>
            <a:off x="2187912" y="3891931"/>
            <a:ext cx="27443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04" name="Szövegdoboz 203"/>
          <p:cNvSpPr txBox="1"/>
          <p:nvPr/>
        </p:nvSpPr>
        <p:spPr>
          <a:xfrm>
            <a:off x="1501265" y="3982681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5" name="Szövegdoboz 204"/>
          <p:cNvSpPr txBox="1"/>
          <p:nvPr/>
        </p:nvSpPr>
        <p:spPr>
          <a:xfrm>
            <a:off x="2176452" y="3988569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6" name="Szövegdoboz 205"/>
          <p:cNvSpPr txBox="1"/>
          <p:nvPr/>
        </p:nvSpPr>
        <p:spPr>
          <a:xfrm>
            <a:off x="5446418" y="2730131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07" name="Szövegdoboz 206"/>
          <p:cNvSpPr txBox="1"/>
          <p:nvPr/>
        </p:nvSpPr>
        <p:spPr>
          <a:xfrm>
            <a:off x="4106021" y="3328767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08" name="Szövegdoboz 207"/>
          <p:cNvSpPr txBox="1"/>
          <p:nvPr/>
        </p:nvSpPr>
        <p:spPr>
          <a:xfrm>
            <a:off x="5439892" y="2827631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09" name="Szövegdoboz 208"/>
          <p:cNvSpPr txBox="1"/>
          <p:nvPr/>
        </p:nvSpPr>
        <p:spPr>
          <a:xfrm>
            <a:off x="4760461" y="2989871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0" name="Szövegdoboz 209"/>
          <p:cNvSpPr txBox="1"/>
          <p:nvPr/>
        </p:nvSpPr>
        <p:spPr>
          <a:xfrm>
            <a:off x="5439892" y="2925131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1" name="Szövegdoboz 210"/>
          <p:cNvSpPr txBox="1"/>
          <p:nvPr/>
        </p:nvSpPr>
        <p:spPr>
          <a:xfrm>
            <a:off x="5449370" y="1415487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12" name="Szövegdoboz 211"/>
          <p:cNvSpPr txBox="1"/>
          <p:nvPr/>
        </p:nvSpPr>
        <p:spPr>
          <a:xfrm>
            <a:off x="4115834" y="1814407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13" name="Szövegdoboz 212"/>
          <p:cNvSpPr txBox="1"/>
          <p:nvPr/>
        </p:nvSpPr>
        <p:spPr>
          <a:xfrm>
            <a:off x="5502930" y="1514268"/>
            <a:ext cx="2295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C000"/>
                </a:solidFill>
              </a:rPr>
              <a:t>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14" name="Szövegdoboz 213"/>
          <p:cNvSpPr txBox="1"/>
          <p:nvPr/>
        </p:nvSpPr>
        <p:spPr>
          <a:xfrm>
            <a:off x="4811031" y="1674591"/>
            <a:ext cx="2295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5" name="Szövegdoboz 214"/>
          <p:cNvSpPr txBox="1"/>
          <p:nvPr/>
        </p:nvSpPr>
        <p:spPr>
          <a:xfrm>
            <a:off x="5442844" y="1610487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6" name="Szövegdoboz 215"/>
          <p:cNvSpPr txBox="1"/>
          <p:nvPr/>
        </p:nvSpPr>
        <p:spPr>
          <a:xfrm>
            <a:off x="5448661" y="3986537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17" name="Szövegdoboz 216"/>
          <p:cNvSpPr txBox="1"/>
          <p:nvPr/>
        </p:nvSpPr>
        <p:spPr>
          <a:xfrm>
            <a:off x="4115196" y="3784966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18" name="Szövegdoboz 217"/>
          <p:cNvSpPr txBox="1"/>
          <p:nvPr/>
        </p:nvSpPr>
        <p:spPr>
          <a:xfrm>
            <a:off x="5502930" y="4113092"/>
            <a:ext cx="2295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C000"/>
                </a:solidFill>
              </a:rPr>
              <a:t>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19" name="Szövegdoboz 218"/>
          <p:cNvSpPr txBox="1"/>
          <p:nvPr/>
        </p:nvSpPr>
        <p:spPr>
          <a:xfrm>
            <a:off x="4769141" y="3951035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0" name="Szövegdoboz 219"/>
          <p:cNvSpPr txBox="1"/>
          <p:nvPr/>
        </p:nvSpPr>
        <p:spPr>
          <a:xfrm>
            <a:off x="5450421" y="4266920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1" name="Szövegdoboz 220"/>
          <p:cNvSpPr txBox="1"/>
          <p:nvPr/>
        </p:nvSpPr>
        <p:spPr>
          <a:xfrm>
            <a:off x="5387786" y="7068545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22" name="Szövegdoboz 221"/>
          <p:cNvSpPr txBox="1"/>
          <p:nvPr/>
        </p:nvSpPr>
        <p:spPr>
          <a:xfrm>
            <a:off x="4024441" y="7688321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23" name="Szövegdoboz 222"/>
          <p:cNvSpPr txBox="1"/>
          <p:nvPr/>
        </p:nvSpPr>
        <p:spPr>
          <a:xfrm>
            <a:off x="5389330" y="7171839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25" name="Szövegdoboz 224"/>
          <p:cNvSpPr txBox="1"/>
          <p:nvPr/>
        </p:nvSpPr>
        <p:spPr>
          <a:xfrm>
            <a:off x="5386581" y="7308435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6" name="Szövegdoboz 225"/>
          <p:cNvSpPr txBox="1"/>
          <p:nvPr/>
        </p:nvSpPr>
        <p:spPr>
          <a:xfrm>
            <a:off x="5407964" y="5934733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27" name="Szövegdoboz 226"/>
          <p:cNvSpPr txBox="1"/>
          <p:nvPr/>
        </p:nvSpPr>
        <p:spPr>
          <a:xfrm>
            <a:off x="4040267" y="6246903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28" name="Szövegdoboz 227"/>
          <p:cNvSpPr txBox="1"/>
          <p:nvPr/>
        </p:nvSpPr>
        <p:spPr>
          <a:xfrm>
            <a:off x="5401438" y="6032233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30" name="Szövegdoboz 229"/>
          <p:cNvSpPr txBox="1"/>
          <p:nvPr/>
        </p:nvSpPr>
        <p:spPr>
          <a:xfrm>
            <a:off x="5401438" y="6129733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1" name="Szövegdoboz 230"/>
          <p:cNvSpPr txBox="1"/>
          <p:nvPr/>
        </p:nvSpPr>
        <p:spPr>
          <a:xfrm>
            <a:off x="5401423" y="8404546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32" name="Szövegdoboz 231"/>
          <p:cNvSpPr txBox="1"/>
          <p:nvPr/>
        </p:nvSpPr>
        <p:spPr>
          <a:xfrm>
            <a:off x="4076186" y="8669042"/>
            <a:ext cx="2295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33" name="Szövegdoboz 232"/>
          <p:cNvSpPr txBox="1"/>
          <p:nvPr/>
        </p:nvSpPr>
        <p:spPr>
          <a:xfrm>
            <a:off x="5431523" y="8509558"/>
            <a:ext cx="2295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C000"/>
                </a:solidFill>
              </a:rPr>
              <a:t>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34" name="Szövegdoboz 233"/>
          <p:cNvSpPr txBox="1"/>
          <p:nvPr/>
        </p:nvSpPr>
        <p:spPr>
          <a:xfrm>
            <a:off x="5400218" y="8644436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9" name="Szövegdoboz 228"/>
          <p:cNvSpPr txBox="1"/>
          <p:nvPr/>
        </p:nvSpPr>
        <p:spPr>
          <a:xfrm>
            <a:off x="2095377" y="7013863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35" name="Szövegdoboz 234"/>
          <p:cNvSpPr txBox="1"/>
          <p:nvPr/>
        </p:nvSpPr>
        <p:spPr>
          <a:xfrm>
            <a:off x="763658" y="7677621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36" name="Szövegdoboz 235"/>
          <p:cNvSpPr txBox="1"/>
          <p:nvPr/>
        </p:nvSpPr>
        <p:spPr>
          <a:xfrm>
            <a:off x="2096921" y="7117157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37" name="Szövegdoboz 236"/>
          <p:cNvSpPr txBox="1"/>
          <p:nvPr/>
        </p:nvSpPr>
        <p:spPr>
          <a:xfrm>
            <a:off x="2094172" y="7253753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9" name="Szövegdoboz 238"/>
          <p:cNvSpPr txBox="1"/>
          <p:nvPr/>
        </p:nvSpPr>
        <p:spPr>
          <a:xfrm>
            <a:off x="2105481" y="5737589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40" name="Szövegdoboz 239"/>
          <p:cNvSpPr txBox="1"/>
          <p:nvPr/>
        </p:nvSpPr>
        <p:spPr>
          <a:xfrm>
            <a:off x="773762" y="6401347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41" name="Szövegdoboz 240"/>
          <p:cNvSpPr txBox="1"/>
          <p:nvPr/>
        </p:nvSpPr>
        <p:spPr>
          <a:xfrm>
            <a:off x="2107025" y="5840883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42" name="Szövegdoboz 241"/>
          <p:cNvSpPr txBox="1"/>
          <p:nvPr/>
        </p:nvSpPr>
        <p:spPr>
          <a:xfrm>
            <a:off x="2104276" y="5977479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3" name="Szövegdoboz 242"/>
          <p:cNvSpPr txBox="1"/>
          <p:nvPr/>
        </p:nvSpPr>
        <p:spPr>
          <a:xfrm>
            <a:off x="2097361" y="8331991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46" name="Szövegdoboz 245"/>
          <p:cNvSpPr txBox="1"/>
          <p:nvPr/>
        </p:nvSpPr>
        <p:spPr>
          <a:xfrm>
            <a:off x="2099140" y="8407492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7" name="Szövegdoboz 246"/>
          <p:cNvSpPr txBox="1"/>
          <p:nvPr/>
        </p:nvSpPr>
        <p:spPr>
          <a:xfrm>
            <a:off x="1463102" y="8246132"/>
            <a:ext cx="22313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00" dirty="0" smtClean="0">
                <a:solidFill>
                  <a:schemeClr val="bg1">
                    <a:lumMod val="50000"/>
                  </a:schemeClr>
                </a:solidFill>
              </a:rPr>
              <a:t>*</a:t>
            </a:r>
            <a:endParaRPr lang="en-GB" sz="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396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zövegdoboz 4"/>
          <p:cNvSpPr txBox="1"/>
          <p:nvPr/>
        </p:nvSpPr>
        <p:spPr>
          <a:xfrm>
            <a:off x="1569180" y="959763"/>
            <a:ext cx="4908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Colon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4824928" y="966703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err="1" smtClean="0"/>
              <a:t>Breast</a:t>
            </a:r>
            <a:endParaRPr lang="hu-HU" sz="1000" b="1" dirty="0" smtClean="0"/>
          </a:p>
        </p:txBody>
      </p:sp>
      <p:sp>
        <p:nvSpPr>
          <p:cNvPr id="7" name="Szövegdoboz 6"/>
          <p:cNvSpPr txBox="1"/>
          <p:nvPr/>
        </p:nvSpPr>
        <p:spPr>
          <a:xfrm rot="16200000">
            <a:off x="3327784" y="1685640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8" name="Szövegdoboz 7"/>
          <p:cNvSpPr txBox="1"/>
          <p:nvPr/>
        </p:nvSpPr>
        <p:spPr>
          <a:xfrm rot="16200000">
            <a:off x="3108345" y="2786359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9" name="Szövegdoboz 8"/>
          <p:cNvSpPr txBox="1"/>
          <p:nvPr/>
        </p:nvSpPr>
        <p:spPr>
          <a:xfrm rot="16200000">
            <a:off x="3080385" y="4121204"/>
            <a:ext cx="943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</a:t>
            </a:r>
            <a:r>
              <a:rPr lang="en-GB" sz="800" dirty="0" err="1" smtClean="0"/>
              <a:t>i</a:t>
            </a:r>
            <a:r>
              <a:rPr lang="hu-HU" sz="800" dirty="0" err="1" smtClean="0"/>
              <a:t>ent</a:t>
            </a:r>
            <a:endParaRPr lang="en-US" sz="800" dirty="0"/>
          </a:p>
        </p:txBody>
      </p:sp>
      <p:sp>
        <p:nvSpPr>
          <p:cNvPr id="10" name="Szövegdoboz 9"/>
          <p:cNvSpPr txBox="1"/>
          <p:nvPr/>
        </p:nvSpPr>
        <p:spPr>
          <a:xfrm>
            <a:off x="4993041" y="5173579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NSCLC</a:t>
            </a:r>
            <a:endParaRPr lang="hu-HU" sz="1000" b="1" dirty="0" smtClean="0"/>
          </a:p>
        </p:txBody>
      </p:sp>
      <p:sp>
        <p:nvSpPr>
          <p:cNvPr id="11" name="Szövegdoboz 10"/>
          <p:cNvSpPr txBox="1"/>
          <p:nvPr/>
        </p:nvSpPr>
        <p:spPr>
          <a:xfrm rot="16200000">
            <a:off x="-1421" y="6011170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12" name="Szövegdoboz 11"/>
          <p:cNvSpPr txBox="1"/>
          <p:nvPr/>
        </p:nvSpPr>
        <p:spPr>
          <a:xfrm rot="16200000">
            <a:off x="-131182" y="7225559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13" name="Szövegdoboz 12"/>
          <p:cNvSpPr txBox="1"/>
          <p:nvPr/>
        </p:nvSpPr>
        <p:spPr>
          <a:xfrm rot="16200000">
            <a:off x="-272799" y="8339538"/>
            <a:ext cx="943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</a:t>
            </a:r>
            <a:r>
              <a:rPr lang="en-GB" sz="800" dirty="0" err="1" smtClean="0"/>
              <a:t>i</a:t>
            </a:r>
            <a:r>
              <a:rPr lang="hu-HU" sz="800" dirty="0" err="1" smtClean="0"/>
              <a:t>ent</a:t>
            </a:r>
            <a:endParaRPr lang="en-US" sz="800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1591567" y="5229558"/>
            <a:ext cx="399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HCC</a:t>
            </a:r>
            <a:endParaRPr lang="hu-HU" sz="1000" b="1" dirty="0" smtClean="0"/>
          </a:p>
        </p:txBody>
      </p:sp>
      <p:pic>
        <p:nvPicPr>
          <p:cNvPr id="15" name="Kép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5" b="7146"/>
          <a:stretch/>
        </p:blipFill>
        <p:spPr>
          <a:xfrm>
            <a:off x="3874880" y="1205244"/>
            <a:ext cx="2732603" cy="1064828"/>
          </a:xfrm>
          <a:prstGeom prst="rect">
            <a:avLst/>
          </a:prstGeom>
        </p:spPr>
      </p:pic>
      <p:pic>
        <p:nvPicPr>
          <p:cNvPr id="20" name="Kép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1" b="6304"/>
          <a:stretch/>
        </p:blipFill>
        <p:spPr>
          <a:xfrm>
            <a:off x="3879643" y="3725476"/>
            <a:ext cx="2727841" cy="1068721"/>
          </a:xfrm>
          <a:prstGeom prst="rect">
            <a:avLst/>
          </a:prstGeom>
        </p:spPr>
      </p:pic>
      <p:pic>
        <p:nvPicPr>
          <p:cNvPr id="21" name="Kép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4" t="2006" b="6271"/>
          <a:stretch/>
        </p:blipFill>
        <p:spPr>
          <a:xfrm>
            <a:off x="593517" y="3751210"/>
            <a:ext cx="2746375" cy="1042988"/>
          </a:xfrm>
          <a:prstGeom prst="rect">
            <a:avLst/>
          </a:prstGeom>
        </p:spPr>
      </p:pic>
      <p:pic>
        <p:nvPicPr>
          <p:cNvPr id="22" name="Kép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0" b="6190"/>
          <a:stretch/>
        </p:blipFill>
        <p:spPr>
          <a:xfrm>
            <a:off x="598281" y="2471037"/>
            <a:ext cx="2741612" cy="1065860"/>
          </a:xfrm>
          <a:prstGeom prst="rect">
            <a:avLst/>
          </a:prstGeom>
        </p:spPr>
      </p:pic>
      <p:pic>
        <p:nvPicPr>
          <p:cNvPr id="23" name="Kép 2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4" b="6420"/>
          <a:stretch/>
        </p:blipFill>
        <p:spPr>
          <a:xfrm>
            <a:off x="603043" y="1223900"/>
            <a:ext cx="2736850" cy="1055697"/>
          </a:xfrm>
          <a:prstGeom prst="rect">
            <a:avLst/>
          </a:prstGeom>
        </p:spPr>
      </p:pic>
      <p:pic>
        <p:nvPicPr>
          <p:cNvPr id="24" name="Kép 2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1" b="6753"/>
          <a:stretch/>
        </p:blipFill>
        <p:spPr>
          <a:xfrm>
            <a:off x="544040" y="8048986"/>
            <a:ext cx="2732603" cy="1061951"/>
          </a:xfrm>
          <a:prstGeom prst="rect">
            <a:avLst/>
          </a:prstGeom>
        </p:spPr>
      </p:pic>
      <p:pic>
        <p:nvPicPr>
          <p:cNvPr id="25" name="Kép 2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4" b="6847"/>
          <a:stretch/>
        </p:blipFill>
        <p:spPr>
          <a:xfrm>
            <a:off x="3878208" y="8074129"/>
            <a:ext cx="2746375" cy="1046334"/>
          </a:xfrm>
          <a:prstGeom prst="rect">
            <a:avLst/>
          </a:prstGeom>
        </p:spPr>
      </p:pic>
      <p:pic>
        <p:nvPicPr>
          <p:cNvPr id="26" name="Kép 2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0" b="6773"/>
          <a:stretch/>
        </p:blipFill>
        <p:spPr>
          <a:xfrm>
            <a:off x="3882972" y="5552430"/>
            <a:ext cx="2747831" cy="1062957"/>
          </a:xfrm>
          <a:prstGeom prst="rect">
            <a:avLst/>
          </a:prstGeom>
        </p:spPr>
      </p:pic>
      <p:pic>
        <p:nvPicPr>
          <p:cNvPr id="27" name="Kép 2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8" b="6986"/>
          <a:stretch/>
        </p:blipFill>
        <p:spPr>
          <a:xfrm>
            <a:off x="3882972" y="6815842"/>
            <a:ext cx="2743068" cy="1056846"/>
          </a:xfrm>
          <a:prstGeom prst="rect">
            <a:avLst/>
          </a:prstGeom>
        </p:spPr>
      </p:pic>
      <p:pic>
        <p:nvPicPr>
          <p:cNvPr id="28" name="Kép 27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3" b="5938"/>
          <a:stretch/>
        </p:blipFill>
        <p:spPr>
          <a:xfrm>
            <a:off x="539277" y="5542904"/>
            <a:ext cx="2737366" cy="1072483"/>
          </a:xfrm>
          <a:prstGeom prst="rect">
            <a:avLst/>
          </a:prstGeom>
        </p:spPr>
      </p:pic>
      <p:pic>
        <p:nvPicPr>
          <p:cNvPr id="29" name="Kép 28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" b="5861"/>
          <a:stretch/>
        </p:blipFill>
        <p:spPr>
          <a:xfrm>
            <a:off x="558327" y="6795415"/>
            <a:ext cx="2718316" cy="1077272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9" b="6186"/>
          <a:stretch/>
        </p:blipFill>
        <p:spPr>
          <a:xfrm>
            <a:off x="3865356" y="2470274"/>
            <a:ext cx="2742128" cy="1066624"/>
          </a:xfrm>
          <a:prstGeom prst="rect">
            <a:avLst/>
          </a:prstGeom>
        </p:spPr>
      </p:pic>
      <p:sp>
        <p:nvSpPr>
          <p:cNvPr id="38" name="Szövegdoboz 37"/>
          <p:cNvSpPr txBox="1"/>
          <p:nvPr/>
        </p:nvSpPr>
        <p:spPr>
          <a:xfrm>
            <a:off x="702042" y="2224625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/>
              <a:t>U</a:t>
            </a:r>
            <a:r>
              <a:rPr lang="hu-HU" sz="800" dirty="0" smtClean="0"/>
              <a:t>A</a:t>
            </a:r>
          </a:p>
          <a:p>
            <a:pPr algn="ctr"/>
            <a:r>
              <a:rPr lang="hu-HU" sz="800" dirty="0" smtClean="0"/>
              <a:t>N=1582</a:t>
            </a:r>
            <a:endParaRPr lang="en-GB" sz="800" dirty="0"/>
          </a:p>
        </p:txBody>
      </p:sp>
      <p:sp>
        <p:nvSpPr>
          <p:cNvPr id="39" name="Szövegdoboz 38"/>
          <p:cNvSpPr txBox="1"/>
          <p:nvPr/>
        </p:nvSpPr>
        <p:spPr>
          <a:xfrm>
            <a:off x="1395252" y="2226703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N=237</a:t>
            </a:r>
            <a:endParaRPr lang="en-GB" sz="800" dirty="0"/>
          </a:p>
        </p:txBody>
      </p:sp>
      <p:sp>
        <p:nvSpPr>
          <p:cNvPr id="40" name="Szövegdoboz 39"/>
          <p:cNvSpPr txBox="1"/>
          <p:nvPr/>
        </p:nvSpPr>
        <p:spPr>
          <a:xfrm>
            <a:off x="2043650" y="2230118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N=2078</a:t>
            </a:r>
            <a:endParaRPr lang="en-GB" sz="800" dirty="0"/>
          </a:p>
        </p:txBody>
      </p:sp>
      <p:sp>
        <p:nvSpPr>
          <p:cNvPr id="41" name="Szövegdoboz 40"/>
          <p:cNvSpPr txBox="1"/>
          <p:nvPr/>
        </p:nvSpPr>
        <p:spPr>
          <a:xfrm>
            <a:off x="2537366" y="2225345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N=3897</a:t>
            </a:r>
            <a:endParaRPr lang="en-GB" sz="800" dirty="0"/>
          </a:p>
        </p:txBody>
      </p:sp>
      <p:sp>
        <p:nvSpPr>
          <p:cNvPr id="42" name="Szövegdoboz 41"/>
          <p:cNvSpPr txBox="1"/>
          <p:nvPr/>
        </p:nvSpPr>
        <p:spPr>
          <a:xfrm rot="16200000">
            <a:off x="3301138" y="5942244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43" name="Szövegdoboz 42"/>
          <p:cNvSpPr txBox="1"/>
          <p:nvPr/>
        </p:nvSpPr>
        <p:spPr>
          <a:xfrm>
            <a:off x="712000" y="3462412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/>
              <a:t>U</a:t>
            </a:r>
            <a:r>
              <a:rPr lang="hu-HU" sz="800" dirty="0" smtClean="0"/>
              <a:t>A</a:t>
            </a:r>
          </a:p>
          <a:p>
            <a:pPr algn="ctr"/>
            <a:r>
              <a:rPr lang="hu-HU" sz="800" dirty="0" smtClean="0"/>
              <a:t>N=1582</a:t>
            </a:r>
            <a:endParaRPr lang="en-GB" sz="800" dirty="0"/>
          </a:p>
        </p:txBody>
      </p:sp>
      <p:sp>
        <p:nvSpPr>
          <p:cNvPr id="44" name="Szövegdoboz 43"/>
          <p:cNvSpPr txBox="1"/>
          <p:nvPr/>
        </p:nvSpPr>
        <p:spPr>
          <a:xfrm>
            <a:off x="1405210" y="3464490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N=237</a:t>
            </a:r>
            <a:endParaRPr lang="en-GB" sz="800" dirty="0"/>
          </a:p>
        </p:txBody>
      </p:sp>
      <p:sp>
        <p:nvSpPr>
          <p:cNvPr id="45" name="Szövegdoboz 44"/>
          <p:cNvSpPr txBox="1"/>
          <p:nvPr/>
        </p:nvSpPr>
        <p:spPr>
          <a:xfrm>
            <a:off x="2053608" y="3467905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N=2078</a:t>
            </a:r>
            <a:endParaRPr lang="en-GB" sz="800" dirty="0"/>
          </a:p>
        </p:txBody>
      </p:sp>
      <p:sp>
        <p:nvSpPr>
          <p:cNvPr id="46" name="Szövegdoboz 45"/>
          <p:cNvSpPr txBox="1"/>
          <p:nvPr/>
        </p:nvSpPr>
        <p:spPr>
          <a:xfrm>
            <a:off x="2547324" y="3463132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N=3897</a:t>
            </a:r>
            <a:endParaRPr lang="en-GB" sz="800" dirty="0"/>
          </a:p>
        </p:txBody>
      </p:sp>
      <p:sp>
        <p:nvSpPr>
          <p:cNvPr id="47" name="Szövegdoboz 46"/>
          <p:cNvSpPr txBox="1"/>
          <p:nvPr/>
        </p:nvSpPr>
        <p:spPr>
          <a:xfrm>
            <a:off x="712000" y="473055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/>
              <a:t>U</a:t>
            </a:r>
            <a:r>
              <a:rPr lang="hu-HU" sz="800" dirty="0" smtClean="0"/>
              <a:t>A</a:t>
            </a:r>
          </a:p>
          <a:p>
            <a:pPr algn="ctr"/>
            <a:r>
              <a:rPr lang="hu-HU" sz="800" dirty="0" smtClean="0"/>
              <a:t>N=1582</a:t>
            </a:r>
            <a:endParaRPr lang="en-GB" sz="800" dirty="0"/>
          </a:p>
        </p:txBody>
      </p:sp>
      <p:sp>
        <p:nvSpPr>
          <p:cNvPr id="48" name="Szövegdoboz 47"/>
          <p:cNvSpPr txBox="1"/>
          <p:nvPr/>
        </p:nvSpPr>
        <p:spPr>
          <a:xfrm>
            <a:off x="1402256" y="4790281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N=237</a:t>
            </a:r>
            <a:endParaRPr lang="en-GB" sz="800" dirty="0"/>
          </a:p>
        </p:txBody>
      </p:sp>
      <p:sp>
        <p:nvSpPr>
          <p:cNvPr id="49" name="Szövegdoboz 48"/>
          <p:cNvSpPr txBox="1"/>
          <p:nvPr/>
        </p:nvSpPr>
        <p:spPr>
          <a:xfrm>
            <a:off x="2053608" y="4736049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N=2078</a:t>
            </a:r>
            <a:endParaRPr lang="en-GB" sz="800" dirty="0"/>
          </a:p>
        </p:txBody>
      </p:sp>
      <p:sp>
        <p:nvSpPr>
          <p:cNvPr id="50" name="Szövegdoboz 49"/>
          <p:cNvSpPr txBox="1"/>
          <p:nvPr/>
        </p:nvSpPr>
        <p:spPr>
          <a:xfrm>
            <a:off x="2547324" y="4731276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N=3897</a:t>
            </a:r>
            <a:endParaRPr lang="en-GB" sz="800" dirty="0"/>
          </a:p>
        </p:txBody>
      </p:sp>
      <p:sp>
        <p:nvSpPr>
          <p:cNvPr id="51" name="Szövegdoboz 50"/>
          <p:cNvSpPr txBox="1"/>
          <p:nvPr/>
        </p:nvSpPr>
        <p:spPr>
          <a:xfrm>
            <a:off x="3996691" y="6552884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/>
              <a:t>U</a:t>
            </a:r>
            <a:r>
              <a:rPr lang="hu-HU" sz="800" dirty="0" smtClean="0"/>
              <a:t>A</a:t>
            </a:r>
          </a:p>
          <a:p>
            <a:pPr algn="ctr"/>
            <a:r>
              <a:rPr lang="hu-HU" sz="800" dirty="0" smtClean="0"/>
              <a:t>N=1545</a:t>
            </a:r>
            <a:endParaRPr lang="en-GB" sz="800" dirty="0"/>
          </a:p>
        </p:txBody>
      </p:sp>
      <p:sp>
        <p:nvSpPr>
          <p:cNvPr id="52" name="Szövegdoboz 51"/>
          <p:cNvSpPr txBox="1"/>
          <p:nvPr/>
        </p:nvSpPr>
        <p:spPr>
          <a:xfrm>
            <a:off x="4689901" y="6554962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N=247</a:t>
            </a:r>
            <a:endParaRPr lang="en-GB" sz="800" dirty="0"/>
          </a:p>
        </p:txBody>
      </p:sp>
      <p:sp>
        <p:nvSpPr>
          <p:cNvPr id="53" name="Szövegdoboz 52"/>
          <p:cNvSpPr txBox="1"/>
          <p:nvPr/>
        </p:nvSpPr>
        <p:spPr>
          <a:xfrm>
            <a:off x="5338299" y="6558377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N=2100</a:t>
            </a:r>
            <a:endParaRPr lang="en-GB" sz="800" dirty="0"/>
          </a:p>
        </p:txBody>
      </p:sp>
      <p:sp>
        <p:nvSpPr>
          <p:cNvPr id="54" name="Szövegdoboz 53"/>
          <p:cNvSpPr txBox="1"/>
          <p:nvPr/>
        </p:nvSpPr>
        <p:spPr>
          <a:xfrm>
            <a:off x="5832015" y="6553604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N=3892</a:t>
            </a:r>
            <a:endParaRPr lang="en-GB" sz="800" dirty="0"/>
          </a:p>
        </p:txBody>
      </p:sp>
      <p:sp>
        <p:nvSpPr>
          <p:cNvPr id="55" name="Szövegdoboz 54"/>
          <p:cNvSpPr txBox="1"/>
          <p:nvPr/>
        </p:nvSpPr>
        <p:spPr>
          <a:xfrm>
            <a:off x="3996691" y="7815748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/>
              <a:t>U</a:t>
            </a:r>
            <a:r>
              <a:rPr lang="hu-HU" sz="800" dirty="0" smtClean="0"/>
              <a:t>A</a:t>
            </a:r>
          </a:p>
          <a:p>
            <a:pPr algn="ctr"/>
            <a:r>
              <a:rPr lang="hu-HU" sz="800" dirty="0" smtClean="0"/>
              <a:t>N=1545</a:t>
            </a:r>
            <a:endParaRPr lang="en-GB" sz="800" dirty="0"/>
          </a:p>
        </p:txBody>
      </p:sp>
      <p:sp>
        <p:nvSpPr>
          <p:cNvPr id="56" name="Szövegdoboz 55"/>
          <p:cNvSpPr txBox="1"/>
          <p:nvPr/>
        </p:nvSpPr>
        <p:spPr>
          <a:xfrm>
            <a:off x="4689901" y="7817826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N=247</a:t>
            </a:r>
            <a:endParaRPr lang="en-GB" sz="800" dirty="0"/>
          </a:p>
        </p:txBody>
      </p:sp>
      <p:sp>
        <p:nvSpPr>
          <p:cNvPr id="57" name="Szövegdoboz 56"/>
          <p:cNvSpPr txBox="1"/>
          <p:nvPr/>
        </p:nvSpPr>
        <p:spPr>
          <a:xfrm>
            <a:off x="5338299" y="7821241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N=2100</a:t>
            </a:r>
            <a:endParaRPr lang="en-GB" sz="800" dirty="0"/>
          </a:p>
        </p:txBody>
      </p:sp>
      <p:sp>
        <p:nvSpPr>
          <p:cNvPr id="58" name="Szövegdoboz 57"/>
          <p:cNvSpPr txBox="1"/>
          <p:nvPr/>
        </p:nvSpPr>
        <p:spPr>
          <a:xfrm>
            <a:off x="5832015" y="7816468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N=3892</a:t>
            </a:r>
            <a:endParaRPr lang="en-GB" sz="800" dirty="0"/>
          </a:p>
        </p:txBody>
      </p:sp>
      <p:sp>
        <p:nvSpPr>
          <p:cNvPr id="59" name="Szövegdoboz 58"/>
          <p:cNvSpPr txBox="1"/>
          <p:nvPr/>
        </p:nvSpPr>
        <p:spPr>
          <a:xfrm>
            <a:off x="3986733" y="9069048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/>
              <a:t>U</a:t>
            </a:r>
            <a:r>
              <a:rPr lang="hu-HU" sz="800" dirty="0" smtClean="0"/>
              <a:t>A</a:t>
            </a:r>
          </a:p>
          <a:p>
            <a:pPr algn="ctr"/>
            <a:r>
              <a:rPr lang="hu-HU" sz="800" dirty="0" smtClean="0"/>
              <a:t>N=1545</a:t>
            </a:r>
            <a:endParaRPr lang="en-GB" sz="800" dirty="0"/>
          </a:p>
        </p:txBody>
      </p:sp>
      <p:sp>
        <p:nvSpPr>
          <p:cNvPr id="60" name="Szövegdoboz 59"/>
          <p:cNvSpPr txBox="1"/>
          <p:nvPr/>
        </p:nvSpPr>
        <p:spPr>
          <a:xfrm>
            <a:off x="4679943" y="9071126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N=247</a:t>
            </a:r>
            <a:endParaRPr lang="en-GB" sz="800" dirty="0"/>
          </a:p>
        </p:txBody>
      </p:sp>
      <p:sp>
        <p:nvSpPr>
          <p:cNvPr id="61" name="Szövegdoboz 60"/>
          <p:cNvSpPr txBox="1"/>
          <p:nvPr/>
        </p:nvSpPr>
        <p:spPr>
          <a:xfrm>
            <a:off x="5328341" y="9074541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N=2100</a:t>
            </a:r>
            <a:endParaRPr lang="en-GB" sz="800" dirty="0"/>
          </a:p>
        </p:txBody>
      </p:sp>
      <p:sp>
        <p:nvSpPr>
          <p:cNvPr id="62" name="Szövegdoboz 61"/>
          <p:cNvSpPr txBox="1"/>
          <p:nvPr/>
        </p:nvSpPr>
        <p:spPr>
          <a:xfrm>
            <a:off x="5822057" y="9069768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N=3892</a:t>
            </a:r>
            <a:endParaRPr lang="en-GB" sz="800" dirty="0"/>
          </a:p>
        </p:txBody>
      </p:sp>
      <p:sp>
        <p:nvSpPr>
          <p:cNvPr id="63" name="Szövegdoboz 62"/>
          <p:cNvSpPr txBox="1"/>
          <p:nvPr/>
        </p:nvSpPr>
        <p:spPr>
          <a:xfrm>
            <a:off x="659742" y="9057999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N=2223</a:t>
            </a:r>
            <a:endParaRPr lang="en-GB" sz="800" dirty="0"/>
          </a:p>
        </p:txBody>
      </p:sp>
      <p:sp>
        <p:nvSpPr>
          <p:cNvPr id="64" name="Szövegdoboz 63"/>
          <p:cNvSpPr txBox="1"/>
          <p:nvPr/>
        </p:nvSpPr>
        <p:spPr>
          <a:xfrm>
            <a:off x="1352952" y="9060077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N=122</a:t>
            </a:r>
            <a:endParaRPr lang="en-GB" sz="800" dirty="0"/>
          </a:p>
        </p:txBody>
      </p:sp>
      <p:sp>
        <p:nvSpPr>
          <p:cNvPr id="65" name="Szövegdoboz 64"/>
          <p:cNvSpPr txBox="1"/>
          <p:nvPr/>
        </p:nvSpPr>
        <p:spPr>
          <a:xfrm>
            <a:off x="2001350" y="9063492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N=1473</a:t>
            </a:r>
            <a:endParaRPr lang="en-GB" sz="800" dirty="0"/>
          </a:p>
        </p:txBody>
      </p:sp>
      <p:sp>
        <p:nvSpPr>
          <p:cNvPr id="66" name="Szövegdoboz 65"/>
          <p:cNvSpPr txBox="1"/>
          <p:nvPr/>
        </p:nvSpPr>
        <p:spPr>
          <a:xfrm>
            <a:off x="2495066" y="9058719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N=3818</a:t>
            </a:r>
            <a:endParaRPr lang="en-GB" sz="800" dirty="0"/>
          </a:p>
        </p:txBody>
      </p:sp>
      <p:sp>
        <p:nvSpPr>
          <p:cNvPr id="67" name="Szövegdoboz 66"/>
          <p:cNvSpPr txBox="1"/>
          <p:nvPr/>
        </p:nvSpPr>
        <p:spPr>
          <a:xfrm>
            <a:off x="648870" y="7799832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/>
              <a:t>U</a:t>
            </a:r>
            <a:r>
              <a:rPr lang="hu-HU" sz="800" dirty="0" smtClean="0"/>
              <a:t>A</a:t>
            </a:r>
          </a:p>
          <a:p>
            <a:pPr algn="ctr"/>
            <a:r>
              <a:rPr lang="hu-HU" sz="800" dirty="0" smtClean="0"/>
              <a:t>N=2223</a:t>
            </a:r>
            <a:endParaRPr lang="en-GB" sz="800" dirty="0"/>
          </a:p>
        </p:txBody>
      </p:sp>
      <p:sp>
        <p:nvSpPr>
          <p:cNvPr id="68" name="Szövegdoboz 67"/>
          <p:cNvSpPr txBox="1"/>
          <p:nvPr/>
        </p:nvSpPr>
        <p:spPr>
          <a:xfrm>
            <a:off x="1363780" y="7799304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N=122</a:t>
            </a:r>
            <a:endParaRPr lang="en-GB" sz="800" dirty="0"/>
          </a:p>
        </p:txBody>
      </p:sp>
      <p:sp>
        <p:nvSpPr>
          <p:cNvPr id="69" name="Szövegdoboz 68"/>
          <p:cNvSpPr txBox="1"/>
          <p:nvPr/>
        </p:nvSpPr>
        <p:spPr>
          <a:xfrm>
            <a:off x="2012178" y="7802719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N=1473</a:t>
            </a:r>
            <a:endParaRPr lang="en-GB" sz="800" dirty="0"/>
          </a:p>
        </p:txBody>
      </p:sp>
      <p:sp>
        <p:nvSpPr>
          <p:cNvPr id="70" name="Szövegdoboz 69"/>
          <p:cNvSpPr txBox="1"/>
          <p:nvPr/>
        </p:nvSpPr>
        <p:spPr>
          <a:xfrm>
            <a:off x="2505894" y="7797946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N=3818</a:t>
            </a:r>
            <a:endParaRPr lang="en-GB" sz="800" dirty="0"/>
          </a:p>
        </p:txBody>
      </p:sp>
      <p:sp>
        <p:nvSpPr>
          <p:cNvPr id="71" name="Szövegdoboz 70"/>
          <p:cNvSpPr txBox="1"/>
          <p:nvPr/>
        </p:nvSpPr>
        <p:spPr>
          <a:xfrm>
            <a:off x="637123" y="6561158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/>
              <a:t>U</a:t>
            </a:r>
            <a:r>
              <a:rPr lang="hu-HU" sz="800" dirty="0" smtClean="0"/>
              <a:t>A</a:t>
            </a:r>
          </a:p>
          <a:p>
            <a:pPr algn="ctr"/>
            <a:r>
              <a:rPr lang="hu-HU" sz="800" dirty="0" smtClean="0"/>
              <a:t>N=2223</a:t>
            </a:r>
            <a:endParaRPr lang="en-GB" sz="800" dirty="0"/>
          </a:p>
        </p:txBody>
      </p:sp>
      <p:sp>
        <p:nvSpPr>
          <p:cNvPr id="72" name="Szövegdoboz 71"/>
          <p:cNvSpPr txBox="1"/>
          <p:nvPr/>
        </p:nvSpPr>
        <p:spPr>
          <a:xfrm>
            <a:off x="1330333" y="6563236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N=122</a:t>
            </a:r>
            <a:endParaRPr lang="en-GB" sz="800" dirty="0"/>
          </a:p>
        </p:txBody>
      </p:sp>
      <p:sp>
        <p:nvSpPr>
          <p:cNvPr id="73" name="Szövegdoboz 72"/>
          <p:cNvSpPr txBox="1"/>
          <p:nvPr/>
        </p:nvSpPr>
        <p:spPr>
          <a:xfrm>
            <a:off x="1978731" y="6566651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N=1473</a:t>
            </a:r>
            <a:endParaRPr lang="en-GB" sz="800" dirty="0"/>
          </a:p>
        </p:txBody>
      </p:sp>
      <p:sp>
        <p:nvSpPr>
          <p:cNvPr id="74" name="Szövegdoboz 73"/>
          <p:cNvSpPr txBox="1"/>
          <p:nvPr/>
        </p:nvSpPr>
        <p:spPr>
          <a:xfrm>
            <a:off x="2472447" y="6561878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N=3818</a:t>
            </a:r>
            <a:endParaRPr lang="en-GB" sz="800" dirty="0"/>
          </a:p>
        </p:txBody>
      </p:sp>
      <p:sp>
        <p:nvSpPr>
          <p:cNvPr id="75" name="Szövegdoboz 74"/>
          <p:cNvSpPr txBox="1"/>
          <p:nvPr/>
        </p:nvSpPr>
        <p:spPr>
          <a:xfrm>
            <a:off x="3990583" y="2216517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N=1109</a:t>
            </a:r>
            <a:endParaRPr lang="en-GB" sz="800" dirty="0"/>
          </a:p>
        </p:txBody>
      </p:sp>
      <p:sp>
        <p:nvSpPr>
          <p:cNvPr id="76" name="Szövegdoboz 75"/>
          <p:cNvSpPr txBox="1"/>
          <p:nvPr/>
        </p:nvSpPr>
        <p:spPr>
          <a:xfrm>
            <a:off x="4683793" y="2218595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N=422</a:t>
            </a:r>
            <a:endParaRPr lang="en-GB" sz="800" dirty="0"/>
          </a:p>
        </p:txBody>
      </p:sp>
      <p:sp>
        <p:nvSpPr>
          <p:cNvPr id="77" name="Szövegdoboz 76"/>
          <p:cNvSpPr txBox="1"/>
          <p:nvPr/>
        </p:nvSpPr>
        <p:spPr>
          <a:xfrm>
            <a:off x="5332191" y="2222010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N=2267</a:t>
            </a:r>
            <a:endParaRPr lang="en-GB" sz="800" dirty="0"/>
          </a:p>
        </p:txBody>
      </p:sp>
      <p:sp>
        <p:nvSpPr>
          <p:cNvPr id="78" name="Szövegdoboz 77"/>
          <p:cNvSpPr txBox="1"/>
          <p:nvPr/>
        </p:nvSpPr>
        <p:spPr>
          <a:xfrm>
            <a:off x="5825907" y="2217237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N=3798</a:t>
            </a:r>
            <a:endParaRPr lang="en-GB" sz="800" dirty="0"/>
          </a:p>
        </p:txBody>
      </p:sp>
      <p:sp>
        <p:nvSpPr>
          <p:cNvPr id="79" name="Szövegdoboz 78"/>
          <p:cNvSpPr txBox="1"/>
          <p:nvPr/>
        </p:nvSpPr>
        <p:spPr>
          <a:xfrm>
            <a:off x="3990583" y="345721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/>
              <a:t>U</a:t>
            </a:r>
            <a:r>
              <a:rPr lang="hu-HU" sz="800" dirty="0" smtClean="0"/>
              <a:t>A</a:t>
            </a:r>
          </a:p>
          <a:p>
            <a:pPr algn="ctr"/>
            <a:r>
              <a:rPr lang="hu-HU" sz="800" dirty="0" smtClean="0"/>
              <a:t>N=1109</a:t>
            </a:r>
            <a:endParaRPr lang="en-GB" sz="800" dirty="0"/>
          </a:p>
        </p:txBody>
      </p:sp>
      <p:sp>
        <p:nvSpPr>
          <p:cNvPr id="80" name="Szövegdoboz 79"/>
          <p:cNvSpPr txBox="1"/>
          <p:nvPr/>
        </p:nvSpPr>
        <p:spPr>
          <a:xfrm>
            <a:off x="4683793" y="3459294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N=422</a:t>
            </a:r>
            <a:endParaRPr lang="en-GB" sz="800" dirty="0"/>
          </a:p>
        </p:txBody>
      </p:sp>
      <p:sp>
        <p:nvSpPr>
          <p:cNvPr id="81" name="Szövegdoboz 80"/>
          <p:cNvSpPr txBox="1"/>
          <p:nvPr/>
        </p:nvSpPr>
        <p:spPr>
          <a:xfrm>
            <a:off x="5332191" y="3462709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N=2267</a:t>
            </a:r>
            <a:endParaRPr lang="en-GB" sz="800" dirty="0"/>
          </a:p>
        </p:txBody>
      </p:sp>
      <p:sp>
        <p:nvSpPr>
          <p:cNvPr id="82" name="Szövegdoboz 81"/>
          <p:cNvSpPr txBox="1"/>
          <p:nvPr/>
        </p:nvSpPr>
        <p:spPr>
          <a:xfrm>
            <a:off x="5825907" y="3457936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N=3798</a:t>
            </a:r>
            <a:endParaRPr lang="en-GB" sz="800" dirty="0"/>
          </a:p>
        </p:txBody>
      </p:sp>
      <p:sp>
        <p:nvSpPr>
          <p:cNvPr id="83" name="Szövegdoboz 82"/>
          <p:cNvSpPr txBox="1"/>
          <p:nvPr/>
        </p:nvSpPr>
        <p:spPr>
          <a:xfrm>
            <a:off x="3990583" y="4721603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/>
              <a:t>U</a:t>
            </a:r>
            <a:r>
              <a:rPr lang="hu-HU" sz="800" dirty="0" smtClean="0"/>
              <a:t>A</a:t>
            </a:r>
          </a:p>
          <a:p>
            <a:pPr algn="ctr"/>
            <a:r>
              <a:rPr lang="hu-HU" sz="800" dirty="0" smtClean="0"/>
              <a:t>N=1109</a:t>
            </a:r>
            <a:endParaRPr lang="en-GB" sz="800" dirty="0"/>
          </a:p>
        </p:txBody>
      </p:sp>
      <p:sp>
        <p:nvSpPr>
          <p:cNvPr id="84" name="Szövegdoboz 83"/>
          <p:cNvSpPr txBox="1"/>
          <p:nvPr/>
        </p:nvSpPr>
        <p:spPr>
          <a:xfrm>
            <a:off x="4683793" y="4723681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N=422</a:t>
            </a:r>
            <a:endParaRPr lang="en-GB" sz="800" dirty="0"/>
          </a:p>
        </p:txBody>
      </p:sp>
      <p:sp>
        <p:nvSpPr>
          <p:cNvPr id="85" name="Szövegdoboz 84"/>
          <p:cNvSpPr txBox="1"/>
          <p:nvPr/>
        </p:nvSpPr>
        <p:spPr>
          <a:xfrm>
            <a:off x="5332191" y="472709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N=2267</a:t>
            </a:r>
            <a:endParaRPr lang="en-GB" sz="800" dirty="0"/>
          </a:p>
        </p:txBody>
      </p:sp>
      <p:sp>
        <p:nvSpPr>
          <p:cNvPr id="86" name="Szövegdoboz 85"/>
          <p:cNvSpPr txBox="1"/>
          <p:nvPr/>
        </p:nvSpPr>
        <p:spPr>
          <a:xfrm>
            <a:off x="5825907" y="4722323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N=3798</a:t>
            </a:r>
            <a:endParaRPr lang="en-GB" sz="800" dirty="0"/>
          </a:p>
        </p:txBody>
      </p:sp>
      <p:sp>
        <p:nvSpPr>
          <p:cNvPr id="87" name="Szövegdoboz 86"/>
          <p:cNvSpPr txBox="1"/>
          <p:nvPr/>
        </p:nvSpPr>
        <p:spPr>
          <a:xfrm>
            <a:off x="3723052" y="2153119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88" name="Szövegdoboz 87"/>
          <p:cNvSpPr txBox="1"/>
          <p:nvPr/>
        </p:nvSpPr>
        <p:spPr>
          <a:xfrm>
            <a:off x="3643016" y="175428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100</a:t>
            </a:r>
            <a:endParaRPr lang="en-US" sz="800" dirty="0"/>
          </a:p>
        </p:txBody>
      </p:sp>
      <p:sp>
        <p:nvSpPr>
          <p:cNvPr id="89" name="Szövegdoboz 88"/>
          <p:cNvSpPr txBox="1"/>
          <p:nvPr/>
        </p:nvSpPr>
        <p:spPr>
          <a:xfrm>
            <a:off x="3624714" y="135187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200</a:t>
            </a:r>
            <a:endParaRPr lang="en-US" sz="800" dirty="0"/>
          </a:p>
        </p:txBody>
      </p:sp>
      <p:sp>
        <p:nvSpPr>
          <p:cNvPr id="90" name="Szövegdoboz 89"/>
          <p:cNvSpPr txBox="1"/>
          <p:nvPr/>
        </p:nvSpPr>
        <p:spPr>
          <a:xfrm>
            <a:off x="3676218" y="3394237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93" name="Szövegdoboz 92"/>
          <p:cNvSpPr txBox="1"/>
          <p:nvPr/>
        </p:nvSpPr>
        <p:spPr>
          <a:xfrm>
            <a:off x="3461438" y="3072025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100000</a:t>
            </a:r>
            <a:endParaRPr lang="en-US" sz="800" dirty="0"/>
          </a:p>
        </p:txBody>
      </p:sp>
      <p:sp>
        <p:nvSpPr>
          <p:cNvPr id="94" name="Szövegdoboz 93"/>
          <p:cNvSpPr txBox="1"/>
          <p:nvPr/>
        </p:nvSpPr>
        <p:spPr>
          <a:xfrm>
            <a:off x="3711127" y="4646606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95" name="Szövegdoboz 94"/>
          <p:cNvSpPr txBox="1"/>
          <p:nvPr/>
        </p:nvSpPr>
        <p:spPr>
          <a:xfrm>
            <a:off x="3651895" y="4269078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0.4</a:t>
            </a:r>
            <a:endParaRPr lang="en-US" sz="800" dirty="0"/>
          </a:p>
        </p:txBody>
      </p:sp>
      <p:sp>
        <p:nvSpPr>
          <p:cNvPr id="96" name="Szövegdoboz 95"/>
          <p:cNvSpPr txBox="1"/>
          <p:nvPr/>
        </p:nvSpPr>
        <p:spPr>
          <a:xfrm>
            <a:off x="3645057" y="3869185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0.8</a:t>
            </a:r>
            <a:endParaRPr lang="en-US" sz="800" dirty="0"/>
          </a:p>
        </p:txBody>
      </p:sp>
      <p:sp>
        <p:nvSpPr>
          <p:cNvPr id="97" name="Szövegdoboz 96"/>
          <p:cNvSpPr txBox="1"/>
          <p:nvPr/>
        </p:nvSpPr>
        <p:spPr>
          <a:xfrm>
            <a:off x="3641313" y="4061948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0.6</a:t>
            </a:r>
            <a:endParaRPr lang="en-US" sz="800" dirty="0"/>
          </a:p>
        </p:txBody>
      </p:sp>
      <p:sp>
        <p:nvSpPr>
          <p:cNvPr id="98" name="Szövegdoboz 97"/>
          <p:cNvSpPr txBox="1"/>
          <p:nvPr/>
        </p:nvSpPr>
        <p:spPr>
          <a:xfrm>
            <a:off x="3662908" y="4469531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0.2</a:t>
            </a:r>
            <a:endParaRPr lang="en-US" sz="800" dirty="0"/>
          </a:p>
        </p:txBody>
      </p:sp>
      <p:sp>
        <p:nvSpPr>
          <p:cNvPr id="99" name="Szövegdoboz 98"/>
          <p:cNvSpPr txBox="1"/>
          <p:nvPr/>
        </p:nvSpPr>
        <p:spPr>
          <a:xfrm>
            <a:off x="3689009" y="3662366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</a:t>
            </a:r>
            <a:endParaRPr lang="en-US" sz="800" dirty="0"/>
          </a:p>
        </p:txBody>
      </p:sp>
      <p:sp>
        <p:nvSpPr>
          <p:cNvPr id="100" name="Szövegdoboz 99"/>
          <p:cNvSpPr txBox="1"/>
          <p:nvPr/>
        </p:nvSpPr>
        <p:spPr>
          <a:xfrm>
            <a:off x="3624714" y="114684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250</a:t>
            </a:r>
            <a:endParaRPr lang="en-US" sz="800" dirty="0"/>
          </a:p>
        </p:txBody>
      </p:sp>
      <p:sp>
        <p:nvSpPr>
          <p:cNvPr id="101" name="Szövegdoboz 100"/>
          <p:cNvSpPr txBox="1"/>
          <p:nvPr/>
        </p:nvSpPr>
        <p:spPr>
          <a:xfrm>
            <a:off x="3635988" y="154679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150</a:t>
            </a:r>
            <a:endParaRPr lang="en-US" sz="800" dirty="0"/>
          </a:p>
        </p:txBody>
      </p:sp>
      <p:sp>
        <p:nvSpPr>
          <p:cNvPr id="102" name="Szövegdoboz 101"/>
          <p:cNvSpPr txBox="1"/>
          <p:nvPr/>
        </p:nvSpPr>
        <p:spPr>
          <a:xfrm>
            <a:off x="3678060" y="1951150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50</a:t>
            </a:r>
            <a:endParaRPr lang="en-US" sz="800" dirty="0"/>
          </a:p>
        </p:txBody>
      </p:sp>
      <p:sp>
        <p:nvSpPr>
          <p:cNvPr id="103" name="Szövegdoboz 102"/>
          <p:cNvSpPr txBox="1"/>
          <p:nvPr/>
        </p:nvSpPr>
        <p:spPr>
          <a:xfrm>
            <a:off x="356443" y="6480563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04" name="Szövegdoboz 103"/>
          <p:cNvSpPr txBox="1"/>
          <p:nvPr/>
        </p:nvSpPr>
        <p:spPr>
          <a:xfrm>
            <a:off x="291486" y="620994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100</a:t>
            </a:r>
            <a:endParaRPr lang="en-US" sz="800" dirty="0"/>
          </a:p>
        </p:txBody>
      </p:sp>
      <p:sp>
        <p:nvSpPr>
          <p:cNvPr id="106" name="Szövegdoboz 105"/>
          <p:cNvSpPr txBox="1"/>
          <p:nvPr/>
        </p:nvSpPr>
        <p:spPr>
          <a:xfrm>
            <a:off x="284486" y="561637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300</a:t>
            </a:r>
            <a:endParaRPr lang="en-US" sz="800" dirty="0"/>
          </a:p>
        </p:txBody>
      </p:sp>
      <p:sp>
        <p:nvSpPr>
          <p:cNvPr id="107" name="Szövegdoboz 106"/>
          <p:cNvSpPr txBox="1"/>
          <p:nvPr/>
        </p:nvSpPr>
        <p:spPr>
          <a:xfrm>
            <a:off x="291486" y="591466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200</a:t>
            </a:r>
            <a:endParaRPr lang="en-US" sz="800" dirty="0"/>
          </a:p>
        </p:txBody>
      </p:sp>
      <p:sp>
        <p:nvSpPr>
          <p:cNvPr id="109" name="Szövegdoboz 108"/>
          <p:cNvSpPr txBox="1"/>
          <p:nvPr/>
        </p:nvSpPr>
        <p:spPr>
          <a:xfrm>
            <a:off x="445574" y="2149463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10" name="Szövegdoboz 109"/>
          <p:cNvSpPr txBox="1"/>
          <p:nvPr/>
        </p:nvSpPr>
        <p:spPr>
          <a:xfrm>
            <a:off x="356012" y="182207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100</a:t>
            </a:r>
            <a:endParaRPr lang="en-US" sz="800" dirty="0"/>
          </a:p>
        </p:txBody>
      </p:sp>
      <p:sp>
        <p:nvSpPr>
          <p:cNvPr id="111" name="Szövegdoboz 110"/>
          <p:cNvSpPr txBox="1"/>
          <p:nvPr/>
        </p:nvSpPr>
        <p:spPr>
          <a:xfrm>
            <a:off x="356485" y="149047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200</a:t>
            </a:r>
            <a:endParaRPr lang="en-US" sz="800" dirty="0"/>
          </a:p>
        </p:txBody>
      </p:sp>
      <p:sp>
        <p:nvSpPr>
          <p:cNvPr id="112" name="Szövegdoboz 111"/>
          <p:cNvSpPr txBox="1"/>
          <p:nvPr/>
        </p:nvSpPr>
        <p:spPr>
          <a:xfrm>
            <a:off x="349747" y="132219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250</a:t>
            </a:r>
            <a:endParaRPr lang="en-US" sz="800" dirty="0"/>
          </a:p>
        </p:txBody>
      </p:sp>
      <p:sp>
        <p:nvSpPr>
          <p:cNvPr id="113" name="Szövegdoboz 112"/>
          <p:cNvSpPr txBox="1"/>
          <p:nvPr/>
        </p:nvSpPr>
        <p:spPr>
          <a:xfrm>
            <a:off x="349747" y="165710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150</a:t>
            </a:r>
            <a:endParaRPr lang="en-US" sz="800" dirty="0"/>
          </a:p>
        </p:txBody>
      </p:sp>
      <p:sp>
        <p:nvSpPr>
          <p:cNvPr id="114" name="Szövegdoboz 113"/>
          <p:cNvSpPr txBox="1"/>
          <p:nvPr/>
        </p:nvSpPr>
        <p:spPr>
          <a:xfrm>
            <a:off x="400582" y="1990361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50</a:t>
            </a:r>
            <a:endParaRPr lang="en-US" sz="800" dirty="0"/>
          </a:p>
        </p:txBody>
      </p:sp>
      <p:sp>
        <p:nvSpPr>
          <p:cNvPr id="115" name="Szövegdoboz 114"/>
          <p:cNvSpPr txBox="1"/>
          <p:nvPr/>
        </p:nvSpPr>
        <p:spPr>
          <a:xfrm>
            <a:off x="349747" y="116045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300</a:t>
            </a:r>
            <a:endParaRPr lang="en-US" sz="800" dirty="0"/>
          </a:p>
        </p:txBody>
      </p:sp>
      <p:sp>
        <p:nvSpPr>
          <p:cNvPr id="117" name="Szövegdoboz 116"/>
          <p:cNvSpPr txBox="1"/>
          <p:nvPr/>
        </p:nvSpPr>
        <p:spPr>
          <a:xfrm>
            <a:off x="3702756" y="6500150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18" name="Szövegdoboz 117"/>
          <p:cNvSpPr txBox="1"/>
          <p:nvPr/>
        </p:nvSpPr>
        <p:spPr>
          <a:xfrm>
            <a:off x="3640392" y="609047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100</a:t>
            </a:r>
            <a:endParaRPr lang="en-US" sz="800" dirty="0"/>
          </a:p>
        </p:txBody>
      </p:sp>
      <p:sp>
        <p:nvSpPr>
          <p:cNvPr id="119" name="Szövegdoboz 118"/>
          <p:cNvSpPr txBox="1"/>
          <p:nvPr/>
        </p:nvSpPr>
        <p:spPr>
          <a:xfrm>
            <a:off x="3642575" y="569011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200</a:t>
            </a:r>
            <a:endParaRPr lang="en-US" sz="800" dirty="0"/>
          </a:p>
        </p:txBody>
      </p:sp>
      <p:sp>
        <p:nvSpPr>
          <p:cNvPr id="120" name="Szövegdoboz 119"/>
          <p:cNvSpPr txBox="1"/>
          <p:nvPr/>
        </p:nvSpPr>
        <p:spPr>
          <a:xfrm>
            <a:off x="3634116" y="549515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250</a:t>
            </a:r>
            <a:endParaRPr lang="en-US" sz="800" dirty="0"/>
          </a:p>
        </p:txBody>
      </p:sp>
      <p:sp>
        <p:nvSpPr>
          <p:cNvPr id="121" name="Szövegdoboz 120"/>
          <p:cNvSpPr txBox="1"/>
          <p:nvPr/>
        </p:nvSpPr>
        <p:spPr>
          <a:xfrm>
            <a:off x="3638416" y="589085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150</a:t>
            </a:r>
            <a:endParaRPr lang="en-US" sz="800" dirty="0"/>
          </a:p>
        </p:txBody>
      </p:sp>
      <p:sp>
        <p:nvSpPr>
          <p:cNvPr id="122" name="Szövegdoboz 121"/>
          <p:cNvSpPr txBox="1"/>
          <p:nvPr/>
        </p:nvSpPr>
        <p:spPr>
          <a:xfrm>
            <a:off x="3671453" y="6292180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50</a:t>
            </a:r>
            <a:endParaRPr lang="en-US" sz="800" dirty="0"/>
          </a:p>
        </p:txBody>
      </p:sp>
      <p:sp>
        <p:nvSpPr>
          <p:cNvPr id="124" name="Szövegdoboz 123"/>
          <p:cNvSpPr txBox="1"/>
          <p:nvPr/>
        </p:nvSpPr>
        <p:spPr>
          <a:xfrm>
            <a:off x="3461438" y="2741809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200000</a:t>
            </a:r>
            <a:endParaRPr lang="en-US" sz="800" dirty="0"/>
          </a:p>
        </p:txBody>
      </p:sp>
      <p:sp>
        <p:nvSpPr>
          <p:cNvPr id="125" name="Szövegdoboz 124"/>
          <p:cNvSpPr txBox="1"/>
          <p:nvPr/>
        </p:nvSpPr>
        <p:spPr>
          <a:xfrm>
            <a:off x="3456731" y="2420527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300000</a:t>
            </a:r>
            <a:endParaRPr lang="en-US" sz="800" dirty="0"/>
          </a:p>
        </p:txBody>
      </p:sp>
      <p:sp>
        <p:nvSpPr>
          <p:cNvPr id="128" name="Szövegdoboz 127"/>
          <p:cNvSpPr txBox="1"/>
          <p:nvPr/>
        </p:nvSpPr>
        <p:spPr>
          <a:xfrm>
            <a:off x="306518" y="3132587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2000</a:t>
            </a:r>
            <a:endParaRPr lang="en-US" sz="800" dirty="0"/>
          </a:p>
        </p:txBody>
      </p:sp>
      <p:sp>
        <p:nvSpPr>
          <p:cNvPr id="129" name="Szövegdoboz 128"/>
          <p:cNvSpPr txBox="1"/>
          <p:nvPr/>
        </p:nvSpPr>
        <p:spPr>
          <a:xfrm>
            <a:off x="298129" y="2843199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4000</a:t>
            </a:r>
            <a:endParaRPr lang="en-US" sz="800" dirty="0"/>
          </a:p>
        </p:txBody>
      </p:sp>
      <p:sp>
        <p:nvSpPr>
          <p:cNvPr id="130" name="Szövegdoboz 129"/>
          <p:cNvSpPr txBox="1"/>
          <p:nvPr/>
        </p:nvSpPr>
        <p:spPr>
          <a:xfrm>
            <a:off x="286602" y="2545541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6000</a:t>
            </a:r>
            <a:endParaRPr lang="en-US" sz="800" dirty="0"/>
          </a:p>
        </p:txBody>
      </p:sp>
      <p:sp>
        <p:nvSpPr>
          <p:cNvPr id="131" name="Szövegdoboz 130"/>
          <p:cNvSpPr txBox="1"/>
          <p:nvPr/>
        </p:nvSpPr>
        <p:spPr>
          <a:xfrm>
            <a:off x="410010" y="3401208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32" name="Szövegdoboz 131"/>
          <p:cNvSpPr txBox="1"/>
          <p:nvPr/>
        </p:nvSpPr>
        <p:spPr>
          <a:xfrm>
            <a:off x="425920" y="465116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33" name="Szövegdoboz 132"/>
          <p:cNvSpPr txBox="1"/>
          <p:nvPr/>
        </p:nvSpPr>
        <p:spPr>
          <a:xfrm>
            <a:off x="366688" y="4273636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0.4</a:t>
            </a:r>
            <a:endParaRPr lang="en-US" sz="800" dirty="0"/>
          </a:p>
        </p:txBody>
      </p:sp>
      <p:sp>
        <p:nvSpPr>
          <p:cNvPr id="134" name="Szövegdoboz 133"/>
          <p:cNvSpPr txBox="1"/>
          <p:nvPr/>
        </p:nvSpPr>
        <p:spPr>
          <a:xfrm>
            <a:off x="376972" y="3870206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0.8</a:t>
            </a:r>
            <a:endParaRPr lang="en-US" sz="800" dirty="0"/>
          </a:p>
        </p:txBody>
      </p:sp>
      <p:sp>
        <p:nvSpPr>
          <p:cNvPr id="135" name="Szövegdoboz 134"/>
          <p:cNvSpPr txBox="1"/>
          <p:nvPr/>
        </p:nvSpPr>
        <p:spPr>
          <a:xfrm>
            <a:off x="370432" y="4060987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0.6</a:t>
            </a:r>
            <a:endParaRPr lang="en-US" sz="800" dirty="0"/>
          </a:p>
        </p:txBody>
      </p:sp>
      <p:sp>
        <p:nvSpPr>
          <p:cNvPr id="136" name="Szövegdoboz 135"/>
          <p:cNvSpPr txBox="1"/>
          <p:nvPr/>
        </p:nvSpPr>
        <p:spPr>
          <a:xfrm>
            <a:off x="377701" y="4474089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0.2</a:t>
            </a:r>
            <a:endParaRPr lang="en-US" sz="800" dirty="0"/>
          </a:p>
        </p:txBody>
      </p:sp>
      <p:sp>
        <p:nvSpPr>
          <p:cNvPr id="137" name="Szövegdoboz 136"/>
          <p:cNvSpPr txBox="1"/>
          <p:nvPr/>
        </p:nvSpPr>
        <p:spPr>
          <a:xfrm>
            <a:off x="403802" y="366692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</a:t>
            </a:r>
            <a:endParaRPr lang="en-US" sz="800" dirty="0"/>
          </a:p>
        </p:txBody>
      </p:sp>
      <p:sp>
        <p:nvSpPr>
          <p:cNvPr id="138" name="Szövegdoboz 137"/>
          <p:cNvSpPr txBox="1"/>
          <p:nvPr/>
        </p:nvSpPr>
        <p:spPr>
          <a:xfrm>
            <a:off x="3709882" y="9005757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39" name="Szövegdoboz 138"/>
          <p:cNvSpPr txBox="1"/>
          <p:nvPr/>
        </p:nvSpPr>
        <p:spPr>
          <a:xfrm>
            <a:off x="3650650" y="8628229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0.4</a:t>
            </a:r>
            <a:endParaRPr lang="en-US" sz="800" dirty="0"/>
          </a:p>
        </p:txBody>
      </p:sp>
      <p:sp>
        <p:nvSpPr>
          <p:cNvPr id="140" name="Szövegdoboz 139"/>
          <p:cNvSpPr txBox="1"/>
          <p:nvPr/>
        </p:nvSpPr>
        <p:spPr>
          <a:xfrm>
            <a:off x="3643812" y="8228336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0.8</a:t>
            </a:r>
            <a:endParaRPr lang="en-US" sz="800" dirty="0"/>
          </a:p>
        </p:txBody>
      </p:sp>
      <p:sp>
        <p:nvSpPr>
          <p:cNvPr id="141" name="Szövegdoboz 140"/>
          <p:cNvSpPr txBox="1"/>
          <p:nvPr/>
        </p:nvSpPr>
        <p:spPr>
          <a:xfrm>
            <a:off x="3640068" y="8421099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0.6</a:t>
            </a:r>
            <a:endParaRPr lang="en-US" sz="800" dirty="0"/>
          </a:p>
        </p:txBody>
      </p:sp>
      <p:sp>
        <p:nvSpPr>
          <p:cNvPr id="142" name="Szövegdoboz 141"/>
          <p:cNvSpPr txBox="1"/>
          <p:nvPr/>
        </p:nvSpPr>
        <p:spPr>
          <a:xfrm>
            <a:off x="3661663" y="8828682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0.2</a:t>
            </a:r>
            <a:endParaRPr lang="en-US" sz="800" dirty="0"/>
          </a:p>
        </p:txBody>
      </p:sp>
      <p:sp>
        <p:nvSpPr>
          <p:cNvPr id="143" name="Szövegdoboz 142"/>
          <p:cNvSpPr txBox="1"/>
          <p:nvPr/>
        </p:nvSpPr>
        <p:spPr>
          <a:xfrm>
            <a:off x="3687764" y="8021517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</a:t>
            </a:r>
            <a:endParaRPr lang="en-US" sz="800" dirty="0"/>
          </a:p>
        </p:txBody>
      </p:sp>
      <p:sp>
        <p:nvSpPr>
          <p:cNvPr id="144" name="Szövegdoboz 143"/>
          <p:cNvSpPr txBox="1"/>
          <p:nvPr/>
        </p:nvSpPr>
        <p:spPr>
          <a:xfrm>
            <a:off x="389408" y="8980317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45" name="Szövegdoboz 144"/>
          <p:cNvSpPr txBox="1"/>
          <p:nvPr/>
        </p:nvSpPr>
        <p:spPr>
          <a:xfrm>
            <a:off x="330176" y="8602789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0.4</a:t>
            </a:r>
            <a:endParaRPr lang="en-US" sz="800" dirty="0"/>
          </a:p>
        </p:txBody>
      </p:sp>
      <p:sp>
        <p:nvSpPr>
          <p:cNvPr id="146" name="Szövegdoboz 145"/>
          <p:cNvSpPr txBox="1"/>
          <p:nvPr/>
        </p:nvSpPr>
        <p:spPr>
          <a:xfrm>
            <a:off x="323338" y="8202896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0.8</a:t>
            </a:r>
            <a:endParaRPr lang="en-US" sz="800" dirty="0"/>
          </a:p>
        </p:txBody>
      </p:sp>
      <p:sp>
        <p:nvSpPr>
          <p:cNvPr id="147" name="Szövegdoboz 146"/>
          <p:cNvSpPr txBox="1"/>
          <p:nvPr/>
        </p:nvSpPr>
        <p:spPr>
          <a:xfrm>
            <a:off x="319594" y="8395659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0.6</a:t>
            </a:r>
            <a:endParaRPr lang="en-US" sz="800" dirty="0"/>
          </a:p>
        </p:txBody>
      </p:sp>
      <p:sp>
        <p:nvSpPr>
          <p:cNvPr id="148" name="Szövegdoboz 147"/>
          <p:cNvSpPr txBox="1"/>
          <p:nvPr/>
        </p:nvSpPr>
        <p:spPr>
          <a:xfrm>
            <a:off x="341189" y="8803242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0.2</a:t>
            </a:r>
            <a:endParaRPr lang="en-US" sz="800" dirty="0"/>
          </a:p>
        </p:txBody>
      </p:sp>
      <p:sp>
        <p:nvSpPr>
          <p:cNvPr id="149" name="Szövegdoboz 148"/>
          <p:cNvSpPr txBox="1"/>
          <p:nvPr/>
        </p:nvSpPr>
        <p:spPr>
          <a:xfrm>
            <a:off x="367290" y="7996077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</a:t>
            </a:r>
            <a:endParaRPr lang="en-US" sz="800" dirty="0"/>
          </a:p>
        </p:txBody>
      </p:sp>
      <p:sp>
        <p:nvSpPr>
          <p:cNvPr id="150" name="Szövegdoboz 149"/>
          <p:cNvSpPr txBox="1"/>
          <p:nvPr/>
        </p:nvSpPr>
        <p:spPr>
          <a:xfrm>
            <a:off x="3582681" y="7536199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1000</a:t>
            </a:r>
            <a:endParaRPr lang="en-US" sz="800" dirty="0"/>
          </a:p>
        </p:txBody>
      </p:sp>
      <p:sp>
        <p:nvSpPr>
          <p:cNvPr id="151" name="Szövegdoboz 150"/>
          <p:cNvSpPr txBox="1"/>
          <p:nvPr/>
        </p:nvSpPr>
        <p:spPr>
          <a:xfrm>
            <a:off x="3589096" y="7305293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2000</a:t>
            </a:r>
            <a:endParaRPr lang="en-US" sz="800" dirty="0"/>
          </a:p>
        </p:txBody>
      </p:sp>
      <p:sp>
        <p:nvSpPr>
          <p:cNvPr id="152" name="Szövegdoboz 151"/>
          <p:cNvSpPr txBox="1"/>
          <p:nvPr/>
        </p:nvSpPr>
        <p:spPr>
          <a:xfrm>
            <a:off x="3586153" y="6864025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4000</a:t>
            </a:r>
            <a:endParaRPr lang="en-US" sz="800" dirty="0"/>
          </a:p>
        </p:txBody>
      </p:sp>
      <p:sp>
        <p:nvSpPr>
          <p:cNvPr id="153" name="Szövegdoboz 152"/>
          <p:cNvSpPr txBox="1"/>
          <p:nvPr/>
        </p:nvSpPr>
        <p:spPr>
          <a:xfrm>
            <a:off x="3687036" y="775754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54" name="Szövegdoboz 153"/>
          <p:cNvSpPr txBox="1"/>
          <p:nvPr/>
        </p:nvSpPr>
        <p:spPr>
          <a:xfrm>
            <a:off x="3589407" y="7078096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/>
              <a:t>3</a:t>
            </a:r>
            <a:r>
              <a:rPr lang="hu-HU" sz="800" dirty="0" smtClean="0"/>
              <a:t>000</a:t>
            </a:r>
            <a:endParaRPr lang="en-US" sz="800" dirty="0"/>
          </a:p>
        </p:txBody>
      </p:sp>
      <p:sp>
        <p:nvSpPr>
          <p:cNvPr id="155" name="Szövegdoboz 154"/>
          <p:cNvSpPr txBox="1"/>
          <p:nvPr/>
        </p:nvSpPr>
        <p:spPr>
          <a:xfrm>
            <a:off x="265838" y="7450128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/>
              <a:t>2</a:t>
            </a:r>
            <a:r>
              <a:rPr lang="hu-HU" sz="800" dirty="0" smtClean="0"/>
              <a:t>000</a:t>
            </a:r>
            <a:endParaRPr lang="en-US" sz="800" dirty="0"/>
          </a:p>
        </p:txBody>
      </p:sp>
      <p:sp>
        <p:nvSpPr>
          <p:cNvPr id="156" name="Szövegdoboz 155"/>
          <p:cNvSpPr txBox="1"/>
          <p:nvPr/>
        </p:nvSpPr>
        <p:spPr>
          <a:xfrm>
            <a:off x="258045" y="7162077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/>
              <a:t>4</a:t>
            </a:r>
            <a:r>
              <a:rPr lang="hu-HU" sz="800" dirty="0" smtClean="0"/>
              <a:t>000</a:t>
            </a:r>
            <a:endParaRPr lang="en-US" sz="800" dirty="0"/>
          </a:p>
        </p:txBody>
      </p:sp>
      <p:sp>
        <p:nvSpPr>
          <p:cNvPr id="157" name="Szövegdoboz 156"/>
          <p:cNvSpPr txBox="1"/>
          <p:nvPr/>
        </p:nvSpPr>
        <p:spPr>
          <a:xfrm>
            <a:off x="267376" y="6877119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/>
              <a:t>6</a:t>
            </a:r>
            <a:r>
              <a:rPr lang="hu-HU" sz="800" dirty="0" smtClean="0"/>
              <a:t>000</a:t>
            </a:r>
            <a:endParaRPr lang="en-US" sz="800" dirty="0"/>
          </a:p>
        </p:txBody>
      </p:sp>
      <p:sp>
        <p:nvSpPr>
          <p:cNvPr id="158" name="Szövegdoboz 157"/>
          <p:cNvSpPr txBox="1"/>
          <p:nvPr/>
        </p:nvSpPr>
        <p:spPr>
          <a:xfrm>
            <a:off x="397945" y="7737822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60" name="Szövegdoboz 159"/>
          <p:cNvSpPr txBox="1"/>
          <p:nvPr/>
        </p:nvSpPr>
        <p:spPr>
          <a:xfrm rot="16200000">
            <a:off x="3219577" y="7240195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161" name="Szövegdoboz 160"/>
          <p:cNvSpPr txBox="1"/>
          <p:nvPr/>
        </p:nvSpPr>
        <p:spPr>
          <a:xfrm rot="16200000">
            <a:off x="3104373" y="8466551"/>
            <a:ext cx="943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</a:t>
            </a:r>
            <a:r>
              <a:rPr lang="en-GB" sz="800" dirty="0" err="1" smtClean="0"/>
              <a:t>i</a:t>
            </a:r>
            <a:r>
              <a:rPr lang="hu-HU" sz="800" dirty="0" err="1" smtClean="0"/>
              <a:t>ent</a:t>
            </a:r>
            <a:endParaRPr lang="en-US" sz="800" dirty="0"/>
          </a:p>
        </p:txBody>
      </p:sp>
      <p:sp>
        <p:nvSpPr>
          <p:cNvPr id="162" name="Szövegdoboz 161"/>
          <p:cNvSpPr txBox="1"/>
          <p:nvPr/>
        </p:nvSpPr>
        <p:spPr>
          <a:xfrm rot="16200000">
            <a:off x="12973" y="1636462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163" name="Szövegdoboz 162"/>
          <p:cNvSpPr txBox="1"/>
          <p:nvPr/>
        </p:nvSpPr>
        <p:spPr>
          <a:xfrm rot="16200000">
            <a:off x="-134538" y="3002498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164" name="Szövegdoboz 163"/>
          <p:cNvSpPr txBox="1"/>
          <p:nvPr/>
        </p:nvSpPr>
        <p:spPr>
          <a:xfrm rot="16200000">
            <a:off x="-219311" y="4118107"/>
            <a:ext cx="943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</a:t>
            </a:r>
            <a:r>
              <a:rPr lang="en-GB" sz="800" dirty="0" err="1" smtClean="0"/>
              <a:t>i</a:t>
            </a:r>
            <a:r>
              <a:rPr lang="hu-HU" sz="800" dirty="0" err="1" smtClean="0"/>
              <a:t>ent</a:t>
            </a:r>
            <a:endParaRPr lang="en-US" sz="800" dirty="0"/>
          </a:p>
        </p:txBody>
      </p:sp>
      <p:sp>
        <p:nvSpPr>
          <p:cNvPr id="159" name="Szövegdoboz 158"/>
          <p:cNvSpPr txBox="1"/>
          <p:nvPr/>
        </p:nvSpPr>
        <p:spPr>
          <a:xfrm>
            <a:off x="2138130" y="1433857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65" name="Szövegdoboz 164"/>
          <p:cNvSpPr txBox="1"/>
          <p:nvPr/>
        </p:nvSpPr>
        <p:spPr>
          <a:xfrm>
            <a:off x="798830" y="2014014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66" name="Szövegdoboz 165"/>
          <p:cNvSpPr txBox="1"/>
          <p:nvPr/>
        </p:nvSpPr>
        <p:spPr>
          <a:xfrm>
            <a:off x="2138830" y="1540822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167" name="Szövegdoboz 166"/>
          <p:cNvSpPr txBox="1"/>
          <p:nvPr/>
        </p:nvSpPr>
        <p:spPr>
          <a:xfrm>
            <a:off x="1456315" y="1868263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8" name="Szövegdoboz 167"/>
          <p:cNvSpPr txBox="1"/>
          <p:nvPr/>
        </p:nvSpPr>
        <p:spPr>
          <a:xfrm>
            <a:off x="2140287" y="1637460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9" name="Szövegdoboz 168"/>
          <p:cNvSpPr txBox="1"/>
          <p:nvPr/>
        </p:nvSpPr>
        <p:spPr>
          <a:xfrm>
            <a:off x="1485822" y="1805524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70" name="Szövegdoboz 169"/>
          <p:cNvSpPr txBox="1"/>
          <p:nvPr/>
        </p:nvSpPr>
        <p:spPr>
          <a:xfrm>
            <a:off x="2135973" y="2737272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71" name="Szövegdoboz 170"/>
          <p:cNvSpPr txBox="1"/>
          <p:nvPr/>
        </p:nvSpPr>
        <p:spPr>
          <a:xfrm>
            <a:off x="813840" y="3374630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72" name="Szövegdoboz 171"/>
          <p:cNvSpPr txBox="1"/>
          <p:nvPr/>
        </p:nvSpPr>
        <p:spPr>
          <a:xfrm>
            <a:off x="2136673" y="2844237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173" name="Szövegdoboz 172"/>
          <p:cNvSpPr txBox="1"/>
          <p:nvPr/>
        </p:nvSpPr>
        <p:spPr>
          <a:xfrm>
            <a:off x="1477366" y="3150446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4" name="Szövegdoboz 173"/>
          <p:cNvSpPr txBox="1"/>
          <p:nvPr/>
        </p:nvSpPr>
        <p:spPr>
          <a:xfrm>
            <a:off x="2138130" y="2940875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8" name="Szövegdoboz 177"/>
          <p:cNvSpPr txBox="1"/>
          <p:nvPr/>
        </p:nvSpPr>
        <p:spPr>
          <a:xfrm>
            <a:off x="2158415" y="3853862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179" name="Szövegdoboz 178"/>
          <p:cNvSpPr txBox="1"/>
          <p:nvPr/>
        </p:nvSpPr>
        <p:spPr>
          <a:xfrm>
            <a:off x="1476389" y="4781939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2" name="Szövegdoboz 181"/>
          <p:cNvSpPr txBox="1"/>
          <p:nvPr/>
        </p:nvSpPr>
        <p:spPr>
          <a:xfrm>
            <a:off x="5420125" y="1451744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83" name="Szövegdoboz 182"/>
          <p:cNvSpPr txBox="1"/>
          <p:nvPr/>
        </p:nvSpPr>
        <p:spPr>
          <a:xfrm>
            <a:off x="4064318" y="2049360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84" name="Szövegdoboz 183"/>
          <p:cNvSpPr txBox="1"/>
          <p:nvPr/>
        </p:nvSpPr>
        <p:spPr>
          <a:xfrm>
            <a:off x="5420825" y="1558709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185" name="Szövegdoboz 184"/>
          <p:cNvSpPr txBox="1"/>
          <p:nvPr/>
        </p:nvSpPr>
        <p:spPr>
          <a:xfrm>
            <a:off x="4747489" y="1523870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6" name="Szövegdoboz 185"/>
          <p:cNvSpPr txBox="1"/>
          <p:nvPr/>
        </p:nvSpPr>
        <p:spPr>
          <a:xfrm>
            <a:off x="5422282" y="1655347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8" name="Szövegdoboz 187"/>
          <p:cNvSpPr txBox="1"/>
          <p:nvPr/>
        </p:nvSpPr>
        <p:spPr>
          <a:xfrm>
            <a:off x="5409365" y="3080975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89" name="Szövegdoboz 188"/>
          <p:cNvSpPr txBox="1"/>
          <p:nvPr/>
        </p:nvSpPr>
        <p:spPr>
          <a:xfrm>
            <a:off x="4070533" y="3251425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90" name="Szövegdoboz 189"/>
          <p:cNvSpPr txBox="1"/>
          <p:nvPr/>
        </p:nvSpPr>
        <p:spPr>
          <a:xfrm>
            <a:off x="5432507" y="3187940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191" name="Szövegdoboz 190"/>
          <p:cNvSpPr txBox="1"/>
          <p:nvPr/>
        </p:nvSpPr>
        <p:spPr>
          <a:xfrm>
            <a:off x="4737798" y="3324965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2" name="Szövegdoboz 191"/>
          <p:cNvSpPr txBox="1"/>
          <p:nvPr/>
        </p:nvSpPr>
        <p:spPr>
          <a:xfrm>
            <a:off x="5411522" y="3284578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3" name="Szövegdoboz 192"/>
          <p:cNvSpPr txBox="1"/>
          <p:nvPr/>
        </p:nvSpPr>
        <p:spPr>
          <a:xfrm>
            <a:off x="4800539" y="3250473"/>
            <a:ext cx="2295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95" name="Szövegdoboz 194"/>
          <p:cNvSpPr txBox="1"/>
          <p:nvPr/>
        </p:nvSpPr>
        <p:spPr>
          <a:xfrm>
            <a:off x="4085577" y="4469531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96" name="Szövegdoboz 195"/>
          <p:cNvSpPr txBox="1"/>
          <p:nvPr/>
        </p:nvSpPr>
        <p:spPr>
          <a:xfrm>
            <a:off x="5461423" y="4425630"/>
            <a:ext cx="2295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197" name="Szövegdoboz 196"/>
          <p:cNvSpPr txBox="1"/>
          <p:nvPr/>
        </p:nvSpPr>
        <p:spPr>
          <a:xfrm>
            <a:off x="4737798" y="4399291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8" name="Szövegdoboz 197"/>
          <p:cNvSpPr txBox="1"/>
          <p:nvPr/>
        </p:nvSpPr>
        <p:spPr>
          <a:xfrm>
            <a:off x="5462880" y="4522268"/>
            <a:ext cx="2295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9" name="Szövegdoboz 198"/>
          <p:cNvSpPr txBox="1"/>
          <p:nvPr/>
        </p:nvSpPr>
        <p:spPr>
          <a:xfrm>
            <a:off x="4762293" y="4481783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00" name="Szövegdoboz 199"/>
          <p:cNvSpPr txBox="1"/>
          <p:nvPr/>
        </p:nvSpPr>
        <p:spPr>
          <a:xfrm>
            <a:off x="2060776" y="5758839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01" name="Szövegdoboz 200"/>
          <p:cNvSpPr txBox="1"/>
          <p:nvPr/>
        </p:nvSpPr>
        <p:spPr>
          <a:xfrm>
            <a:off x="722360" y="6318556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02" name="Szövegdoboz 201"/>
          <p:cNvSpPr txBox="1"/>
          <p:nvPr/>
        </p:nvSpPr>
        <p:spPr>
          <a:xfrm>
            <a:off x="2061476" y="5865804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03" name="Szövegdoboz 202"/>
          <p:cNvSpPr txBox="1"/>
          <p:nvPr/>
        </p:nvSpPr>
        <p:spPr>
          <a:xfrm>
            <a:off x="1416648" y="6068626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4" name="Szövegdoboz 203"/>
          <p:cNvSpPr txBox="1"/>
          <p:nvPr/>
        </p:nvSpPr>
        <p:spPr>
          <a:xfrm>
            <a:off x="2062933" y="5962442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5" name="Szövegdoboz 204"/>
          <p:cNvSpPr txBox="1"/>
          <p:nvPr/>
        </p:nvSpPr>
        <p:spPr>
          <a:xfrm>
            <a:off x="2080826" y="7014804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06" name="Szövegdoboz 205"/>
          <p:cNvSpPr txBox="1"/>
          <p:nvPr/>
        </p:nvSpPr>
        <p:spPr>
          <a:xfrm>
            <a:off x="746552" y="7707532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07" name="Szövegdoboz 206"/>
          <p:cNvSpPr txBox="1"/>
          <p:nvPr/>
        </p:nvSpPr>
        <p:spPr>
          <a:xfrm>
            <a:off x="2126410" y="7121769"/>
            <a:ext cx="2295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08" name="Szövegdoboz 207"/>
          <p:cNvSpPr txBox="1"/>
          <p:nvPr/>
        </p:nvSpPr>
        <p:spPr>
          <a:xfrm>
            <a:off x="1408292" y="6826225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9" name="Szövegdoboz 208"/>
          <p:cNvSpPr txBox="1"/>
          <p:nvPr/>
        </p:nvSpPr>
        <p:spPr>
          <a:xfrm>
            <a:off x="2082983" y="7218407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0" name="Szövegdoboz 209"/>
          <p:cNvSpPr txBox="1"/>
          <p:nvPr/>
        </p:nvSpPr>
        <p:spPr>
          <a:xfrm>
            <a:off x="2121951" y="8641524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11" name="Szövegdoboz 210"/>
          <p:cNvSpPr txBox="1"/>
          <p:nvPr/>
        </p:nvSpPr>
        <p:spPr>
          <a:xfrm>
            <a:off x="791436" y="8860022"/>
            <a:ext cx="2295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13" name="Szövegdoboz 212"/>
          <p:cNvSpPr txBox="1"/>
          <p:nvPr/>
        </p:nvSpPr>
        <p:spPr>
          <a:xfrm>
            <a:off x="1406957" y="8712268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4" name="Szövegdoboz 213"/>
          <p:cNvSpPr txBox="1"/>
          <p:nvPr/>
        </p:nvSpPr>
        <p:spPr>
          <a:xfrm>
            <a:off x="2105953" y="8734120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5" name="Szövegdoboz 214"/>
          <p:cNvSpPr txBox="1"/>
          <p:nvPr/>
        </p:nvSpPr>
        <p:spPr>
          <a:xfrm>
            <a:off x="5410178" y="5768364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16" name="Szövegdoboz 215"/>
          <p:cNvSpPr txBox="1"/>
          <p:nvPr/>
        </p:nvSpPr>
        <p:spPr>
          <a:xfrm>
            <a:off x="4071762" y="6328081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17" name="Szövegdoboz 216"/>
          <p:cNvSpPr txBox="1"/>
          <p:nvPr/>
        </p:nvSpPr>
        <p:spPr>
          <a:xfrm>
            <a:off x="5410878" y="5875329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18" name="Szövegdoboz 217"/>
          <p:cNvSpPr txBox="1"/>
          <p:nvPr/>
        </p:nvSpPr>
        <p:spPr>
          <a:xfrm>
            <a:off x="4736745" y="5725258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9" name="Szövegdoboz 218"/>
          <p:cNvSpPr txBox="1"/>
          <p:nvPr/>
        </p:nvSpPr>
        <p:spPr>
          <a:xfrm>
            <a:off x="5412335" y="5971967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0" name="Szövegdoboz 219"/>
          <p:cNvSpPr txBox="1"/>
          <p:nvPr/>
        </p:nvSpPr>
        <p:spPr>
          <a:xfrm>
            <a:off x="4785890" y="5611514"/>
            <a:ext cx="2295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22" name="Szövegdoboz 221"/>
          <p:cNvSpPr txBox="1"/>
          <p:nvPr/>
        </p:nvSpPr>
        <p:spPr>
          <a:xfrm>
            <a:off x="5420663" y="7254276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23" name="Szövegdoboz 222"/>
          <p:cNvSpPr txBox="1"/>
          <p:nvPr/>
        </p:nvSpPr>
        <p:spPr>
          <a:xfrm>
            <a:off x="4041765" y="7696156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25" name="Szövegdoboz 224"/>
          <p:cNvSpPr txBox="1"/>
          <p:nvPr/>
        </p:nvSpPr>
        <p:spPr>
          <a:xfrm>
            <a:off x="4764721" y="7367320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6" name="Szövegdoboz 225"/>
          <p:cNvSpPr txBox="1"/>
          <p:nvPr/>
        </p:nvSpPr>
        <p:spPr>
          <a:xfrm>
            <a:off x="5409314" y="7381183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7" name="Szövegdoboz 226"/>
          <p:cNvSpPr txBox="1"/>
          <p:nvPr/>
        </p:nvSpPr>
        <p:spPr>
          <a:xfrm>
            <a:off x="4767401" y="7267292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29" name="Szövegdoboz 228"/>
          <p:cNvSpPr txBox="1"/>
          <p:nvPr/>
        </p:nvSpPr>
        <p:spPr>
          <a:xfrm>
            <a:off x="5407619" y="8663866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30" name="Szövegdoboz 229"/>
          <p:cNvSpPr txBox="1"/>
          <p:nvPr/>
        </p:nvSpPr>
        <p:spPr>
          <a:xfrm>
            <a:off x="4069308" y="8907275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31" name="Szövegdoboz 230"/>
          <p:cNvSpPr txBox="1"/>
          <p:nvPr/>
        </p:nvSpPr>
        <p:spPr>
          <a:xfrm>
            <a:off x="5453203" y="8770831"/>
            <a:ext cx="2295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32" name="Szövegdoboz 231"/>
          <p:cNvSpPr txBox="1"/>
          <p:nvPr/>
        </p:nvSpPr>
        <p:spPr>
          <a:xfrm>
            <a:off x="4763491" y="8973653"/>
            <a:ext cx="2295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3" name="Szövegdoboz 232"/>
          <p:cNvSpPr txBox="1"/>
          <p:nvPr/>
        </p:nvSpPr>
        <p:spPr>
          <a:xfrm>
            <a:off x="5409776" y="8867469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4" name="Szövegdoboz 233"/>
          <p:cNvSpPr txBox="1"/>
          <p:nvPr/>
        </p:nvSpPr>
        <p:spPr>
          <a:xfrm>
            <a:off x="300242" y="128766"/>
            <a:ext cx="630724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b="1" dirty="0"/>
              <a:t>Supplementary Figure 2b</a:t>
            </a:r>
            <a:r>
              <a:rPr lang="en-GB" sz="1000" dirty="0"/>
              <a:t>: </a:t>
            </a:r>
            <a:r>
              <a:rPr lang="en-GB" sz="1000" b="1" dirty="0"/>
              <a:t>Importance of first neighbours in each cancer type in the </a:t>
            </a:r>
            <a:r>
              <a:rPr lang="hu-HU" sz="1000" b="1" dirty="0" err="1"/>
              <a:t>signalling</a:t>
            </a:r>
            <a:r>
              <a:rPr lang="en-GB" sz="1000" b="1" dirty="0"/>
              <a:t> network from the </a:t>
            </a:r>
            <a:r>
              <a:rPr lang="en-GB" sz="1000" b="1" dirty="0" err="1" smtClean="0"/>
              <a:t>Reactome</a:t>
            </a:r>
            <a:r>
              <a:rPr lang="en-GB" sz="1000" dirty="0" smtClean="0"/>
              <a:t>. </a:t>
            </a:r>
            <a:r>
              <a:rPr lang="hu-HU" sz="1000" dirty="0"/>
              <a:t>U</a:t>
            </a:r>
            <a:r>
              <a:rPr lang="en-GB" sz="1000" dirty="0" smtClean="0"/>
              <a:t>A</a:t>
            </a:r>
            <a:r>
              <a:rPr lang="en-GB" sz="1000" dirty="0"/>
              <a:t>: </a:t>
            </a:r>
            <a:r>
              <a:rPr lang="hu-HU" sz="1000" dirty="0" smtClean="0"/>
              <a:t>un</a:t>
            </a:r>
            <a:r>
              <a:rPr lang="en-GB" sz="1000" dirty="0" smtClean="0"/>
              <a:t>affected</a:t>
            </a:r>
            <a:r>
              <a:rPr lang="en-GB" sz="1000" dirty="0"/>
              <a:t>, CR: cancer-related, FN: first </a:t>
            </a:r>
            <a:r>
              <a:rPr lang="en-GB" sz="1000" dirty="0" smtClean="0"/>
              <a:t>neighbours</a:t>
            </a:r>
            <a:r>
              <a:rPr lang="hu-HU" sz="1000" dirty="0"/>
              <a:t>, HCC: </a:t>
            </a:r>
            <a:r>
              <a:rPr lang="hu-HU" sz="1000" dirty="0" err="1"/>
              <a:t>hepatocellular</a:t>
            </a:r>
            <a:r>
              <a:rPr lang="hu-HU" sz="1000" dirty="0"/>
              <a:t> </a:t>
            </a:r>
            <a:r>
              <a:rPr lang="hu-HU" sz="1000" dirty="0" err="1"/>
              <a:t>carcinoma</a:t>
            </a:r>
            <a:r>
              <a:rPr lang="hu-HU" sz="1000" dirty="0"/>
              <a:t>, NSCLC: </a:t>
            </a:r>
            <a:r>
              <a:rPr lang="hu-HU" sz="1000" dirty="0" err="1"/>
              <a:t>non-small</a:t>
            </a:r>
            <a:r>
              <a:rPr lang="hu-HU" sz="1000" dirty="0"/>
              <a:t> </a:t>
            </a:r>
            <a:r>
              <a:rPr lang="hu-HU" sz="1000" dirty="0" err="1"/>
              <a:t>cell</a:t>
            </a:r>
            <a:r>
              <a:rPr lang="hu-HU" sz="1000" dirty="0"/>
              <a:t> </a:t>
            </a:r>
            <a:r>
              <a:rPr lang="hu-HU" sz="1000" dirty="0" err="1"/>
              <a:t>lung</a:t>
            </a:r>
            <a:r>
              <a:rPr lang="hu-HU" sz="1000" dirty="0"/>
              <a:t> </a:t>
            </a:r>
            <a:r>
              <a:rPr lang="hu-HU" sz="1000" dirty="0" err="1"/>
              <a:t>cancer</a:t>
            </a:r>
            <a:r>
              <a:rPr lang="en-GB" sz="1000" dirty="0" smtClean="0"/>
              <a:t>. </a:t>
            </a:r>
            <a:r>
              <a:rPr lang="en-GB" sz="1000" dirty="0"/>
              <a:t>*  - p&lt;0.05; ** - p&lt;0.01; *** - p&lt;0.001.  Wilcoxon rank sum test results to the</a:t>
            </a:r>
            <a:r>
              <a:rPr lang="hu-HU" sz="1000" dirty="0"/>
              <a:t> </a:t>
            </a:r>
            <a:r>
              <a:rPr lang="hu-HU" sz="1000" dirty="0" err="1"/>
              <a:t>whole</a:t>
            </a:r>
            <a:r>
              <a:rPr lang="hu-HU" sz="1000" dirty="0"/>
              <a:t> </a:t>
            </a:r>
            <a:r>
              <a:rPr lang="hu-HU" sz="1000" dirty="0" err="1"/>
              <a:t>cancer</a:t>
            </a:r>
            <a:r>
              <a:rPr lang="hu-HU" sz="1000" dirty="0"/>
              <a:t> </a:t>
            </a:r>
            <a:r>
              <a:rPr lang="hu-HU" sz="1000" dirty="0" err="1"/>
              <a:t>specific</a:t>
            </a:r>
            <a:r>
              <a:rPr lang="hu-HU" sz="1000" dirty="0"/>
              <a:t> </a:t>
            </a:r>
            <a:r>
              <a:rPr lang="hu-HU" sz="1000" dirty="0" err="1"/>
              <a:t>network</a:t>
            </a:r>
            <a:r>
              <a:rPr lang="hu-HU" sz="1000" dirty="0"/>
              <a:t> </a:t>
            </a:r>
            <a:r>
              <a:rPr lang="hu-HU" sz="1000" dirty="0" err="1"/>
              <a:t>are</a:t>
            </a:r>
            <a:r>
              <a:rPr lang="hu-HU" sz="1000" dirty="0"/>
              <a:t> </a:t>
            </a:r>
            <a:r>
              <a:rPr lang="hu-HU" sz="1000" dirty="0" err="1"/>
              <a:t>indicated</a:t>
            </a:r>
            <a:r>
              <a:rPr lang="hu-HU" sz="1000" dirty="0"/>
              <a:t> </a:t>
            </a:r>
            <a:r>
              <a:rPr lang="hu-HU" sz="1000" dirty="0" err="1"/>
              <a:t>in</a:t>
            </a:r>
            <a:r>
              <a:rPr lang="hu-HU" sz="1000" dirty="0"/>
              <a:t> </a:t>
            </a:r>
            <a:r>
              <a:rPr lang="hu-HU" sz="1000" dirty="0" err="1"/>
              <a:t>red</a:t>
            </a:r>
            <a:r>
              <a:rPr lang="en-GB" sz="1000" dirty="0"/>
              <a:t>, to </a:t>
            </a:r>
            <a:r>
              <a:rPr lang="en-GB" sz="1000" dirty="0" smtClean="0"/>
              <a:t>cancer-related </a:t>
            </a:r>
            <a:r>
              <a:rPr lang="hu-HU" sz="1000" dirty="0" err="1"/>
              <a:t>proteins</a:t>
            </a:r>
            <a:r>
              <a:rPr lang="hu-HU" sz="1000" dirty="0"/>
              <a:t> </a:t>
            </a:r>
            <a:r>
              <a:rPr lang="hu-HU" sz="1000" dirty="0" err="1"/>
              <a:t>in</a:t>
            </a:r>
            <a:r>
              <a:rPr lang="hu-HU" sz="1000" dirty="0"/>
              <a:t> </a:t>
            </a:r>
            <a:r>
              <a:rPr lang="hu-HU" sz="1000" dirty="0" err="1"/>
              <a:t>orange</a:t>
            </a:r>
            <a:r>
              <a:rPr lang="en-GB" sz="1000" dirty="0"/>
              <a:t>, </a:t>
            </a:r>
            <a:r>
              <a:rPr lang="hu-HU" sz="1000" dirty="0"/>
              <a:t>and </a:t>
            </a:r>
            <a:r>
              <a:rPr lang="en-GB" sz="1000" dirty="0"/>
              <a:t>to </a:t>
            </a:r>
            <a:r>
              <a:rPr lang="hu-HU" sz="1000" dirty="0"/>
              <a:t>un</a:t>
            </a:r>
            <a:r>
              <a:rPr lang="en-GB" sz="1000" dirty="0"/>
              <a:t>affected </a:t>
            </a:r>
            <a:r>
              <a:rPr lang="hu-HU" sz="1000" dirty="0" err="1" smtClean="0"/>
              <a:t>proteins</a:t>
            </a:r>
            <a:r>
              <a:rPr lang="hu-HU" sz="1000" dirty="0" smtClean="0"/>
              <a:t> </a:t>
            </a:r>
            <a:r>
              <a:rPr lang="hu-HU" sz="1000" dirty="0" err="1"/>
              <a:t>in</a:t>
            </a:r>
            <a:r>
              <a:rPr lang="hu-HU" sz="1000" dirty="0"/>
              <a:t> </a:t>
            </a:r>
            <a:r>
              <a:rPr lang="hu-HU" sz="1000" dirty="0" err="1"/>
              <a:t>grey</a:t>
            </a:r>
            <a:r>
              <a:rPr lang="en-GB" sz="1000" dirty="0"/>
              <a:t>. Note: </a:t>
            </a:r>
            <a:r>
              <a:rPr lang="en-GB" sz="1000" dirty="0" err="1"/>
              <a:t>Reactome</a:t>
            </a:r>
            <a:r>
              <a:rPr lang="en-GB" sz="1000" dirty="0"/>
              <a:t> contains lot of protein complexes, which explains the high clustering coefficient values</a:t>
            </a:r>
            <a:r>
              <a:rPr lang="en-GB" sz="1000" dirty="0" smtClean="0"/>
              <a:t>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912232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8" b="6458"/>
          <a:stretch/>
        </p:blipFill>
        <p:spPr>
          <a:xfrm>
            <a:off x="615523" y="1256790"/>
            <a:ext cx="2727361" cy="106481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3" b="6758"/>
          <a:stretch/>
        </p:blipFill>
        <p:spPr>
          <a:xfrm>
            <a:off x="605999" y="2518301"/>
            <a:ext cx="2730561" cy="1051081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2" b="6479"/>
          <a:stretch/>
        </p:blipFill>
        <p:spPr>
          <a:xfrm>
            <a:off x="603140" y="3773265"/>
            <a:ext cx="2739745" cy="1053418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4" b="6758"/>
          <a:stretch/>
        </p:blipFill>
        <p:spPr>
          <a:xfrm>
            <a:off x="3882599" y="1257983"/>
            <a:ext cx="2715862" cy="1058862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1" b="7273"/>
          <a:stretch/>
        </p:blipFill>
        <p:spPr>
          <a:xfrm>
            <a:off x="3887361" y="2518301"/>
            <a:ext cx="2720122" cy="1036794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8" b="6621"/>
          <a:stretch/>
        </p:blipFill>
        <p:spPr>
          <a:xfrm>
            <a:off x="3894981" y="3779614"/>
            <a:ext cx="2712502" cy="1051831"/>
          </a:xfrm>
          <a:prstGeom prst="rect">
            <a:avLst/>
          </a:prstGeom>
        </p:spPr>
      </p:pic>
      <p:sp>
        <p:nvSpPr>
          <p:cNvPr id="9" name="Szövegdoboz 8"/>
          <p:cNvSpPr txBox="1"/>
          <p:nvPr/>
        </p:nvSpPr>
        <p:spPr>
          <a:xfrm>
            <a:off x="1623996" y="959917"/>
            <a:ext cx="4908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Colon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4905656" y="959763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err="1" smtClean="0"/>
              <a:t>Breast</a:t>
            </a:r>
            <a:endParaRPr lang="hu-HU" sz="1000" b="1" dirty="0" smtClean="0"/>
          </a:p>
        </p:txBody>
      </p:sp>
      <p:pic>
        <p:nvPicPr>
          <p:cNvPr id="17" name="Kép 1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3" b="6533"/>
          <a:stretch/>
        </p:blipFill>
        <p:spPr>
          <a:xfrm>
            <a:off x="550901" y="5731914"/>
            <a:ext cx="2711100" cy="1071724"/>
          </a:xfrm>
          <a:prstGeom prst="rect">
            <a:avLst/>
          </a:prstGeom>
        </p:spPr>
      </p:pic>
      <p:pic>
        <p:nvPicPr>
          <p:cNvPr id="18" name="Kép 1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0" b="6749"/>
          <a:stretch/>
        </p:blipFill>
        <p:spPr>
          <a:xfrm>
            <a:off x="555663" y="6991676"/>
            <a:ext cx="2715359" cy="1083550"/>
          </a:xfrm>
          <a:prstGeom prst="rect">
            <a:avLst/>
          </a:prstGeom>
        </p:spPr>
      </p:pic>
      <p:pic>
        <p:nvPicPr>
          <p:cNvPr id="19" name="Kép 18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6" b="6281"/>
          <a:stretch/>
        </p:blipFill>
        <p:spPr>
          <a:xfrm>
            <a:off x="573761" y="8274943"/>
            <a:ext cx="2688240" cy="1076633"/>
          </a:xfrm>
          <a:prstGeom prst="rect">
            <a:avLst/>
          </a:prstGeom>
        </p:spPr>
      </p:pic>
      <p:pic>
        <p:nvPicPr>
          <p:cNvPr id="20" name="Kép 19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5" b="6624"/>
          <a:stretch/>
        </p:blipFill>
        <p:spPr>
          <a:xfrm>
            <a:off x="3895473" y="7049501"/>
            <a:ext cx="2741651" cy="1073157"/>
          </a:xfrm>
          <a:prstGeom prst="rect">
            <a:avLst/>
          </a:prstGeom>
        </p:spPr>
      </p:pic>
      <p:pic>
        <p:nvPicPr>
          <p:cNvPr id="21" name="Kép 20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5" r="1" b="6281"/>
          <a:stretch/>
        </p:blipFill>
        <p:spPr>
          <a:xfrm>
            <a:off x="3912619" y="8327138"/>
            <a:ext cx="2724505" cy="1076633"/>
          </a:xfrm>
          <a:prstGeom prst="rect">
            <a:avLst/>
          </a:prstGeom>
        </p:spPr>
      </p:pic>
      <p:pic>
        <p:nvPicPr>
          <p:cNvPr id="22" name="Kép 21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5" b="6216"/>
          <a:stretch/>
        </p:blipFill>
        <p:spPr>
          <a:xfrm>
            <a:off x="3909762" y="5740633"/>
            <a:ext cx="2730312" cy="1110439"/>
          </a:xfrm>
          <a:prstGeom prst="rect">
            <a:avLst/>
          </a:prstGeom>
        </p:spPr>
      </p:pic>
      <p:sp>
        <p:nvSpPr>
          <p:cNvPr id="23" name="Szövegdoboz 22"/>
          <p:cNvSpPr txBox="1"/>
          <p:nvPr/>
        </p:nvSpPr>
        <p:spPr>
          <a:xfrm>
            <a:off x="4895845" y="5515879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NSCLC</a:t>
            </a:r>
            <a:endParaRPr lang="hu-HU" sz="1000" b="1" dirty="0" smtClean="0"/>
          </a:p>
        </p:txBody>
      </p:sp>
      <p:sp>
        <p:nvSpPr>
          <p:cNvPr id="27" name="Szövegdoboz 26"/>
          <p:cNvSpPr txBox="1"/>
          <p:nvPr/>
        </p:nvSpPr>
        <p:spPr>
          <a:xfrm>
            <a:off x="1597577" y="5469474"/>
            <a:ext cx="399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HCC</a:t>
            </a:r>
            <a:endParaRPr lang="hu-HU" sz="1000" b="1" dirty="0" smtClean="0"/>
          </a:p>
        </p:txBody>
      </p:sp>
      <p:sp>
        <p:nvSpPr>
          <p:cNvPr id="36" name="Szövegdoboz 35"/>
          <p:cNvSpPr txBox="1"/>
          <p:nvPr/>
        </p:nvSpPr>
        <p:spPr>
          <a:xfrm rot="16200000">
            <a:off x="3335502" y="1665176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37" name="Szövegdoboz 36"/>
          <p:cNvSpPr txBox="1"/>
          <p:nvPr/>
        </p:nvSpPr>
        <p:spPr>
          <a:xfrm rot="16200000">
            <a:off x="3120952" y="2924726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38" name="Szövegdoboz 37"/>
          <p:cNvSpPr txBox="1"/>
          <p:nvPr/>
        </p:nvSpPr>
        <p:spPr>
          <a:xfrm rot="16200000">
            <a:off x="3072478" y="4094741"/>
            <a:ext cx="943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</a:t>
            </a:r>
            <a:r>
              <a:rPr lang="en-GB" sz="800" dirty="0" err="1" smtClean="0"/>
              <a:t>i</a:t>
            </a:r>
            <a:r>
              <a:rPr lang="hu-HU" sz="800" dirty="0" err="1" smtClean="0"/>
              <a:t>ent</a:t>
            </a:r>
            <a:endParaRPr lang="en-US" sz="800" dirty="0"/>
          </a:p>
        </p:txBody>
      </p:sp>
      <p:sp>
        <p:nvSpPr>
          <p:cNvPr id="39" name="Szövegdoboz 38"/>
          <p:cNvSpPr txBox="1"/>
          <p:nvPr/>
        </p:nvSpPr>
        <p:spPr>
          <a:xfrm rot="16200000">
            <a:off x="-11918" y="6151300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40" name="Szövegdoboz 39"/>
          <p:cNvSpPr txBox="1"/>
          <p:nvPr/>
        </p:nvSpPr>
        <p:spPr>
          <a:xfrm rot="16200000">
            <a:off x="-263534" y="7389607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41" name="Szövegdoboz 40"/>
          <p:cNvSpPr txBox="1"/>
          <p:nvPr/>
        </p:nvSpPr>
        <p:spPr>
          <a:xfrm rot="16200000">
            <a:off x="-241044" y="8714229"/>
            <a:ext cx="943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</a:t>
            </a:r>
            <a:r>
              <a:rPr lang="en-GB" sz="800" dirty="0" err="1" smtClean="0"/>
              <a:t>i</a:t>
            </a:r>
            <a:r>
              <a:rPr lang="hu-HU" sz="800" dirty="0" err="1" smtClean="0"/>
              <a:t>ent</a:t>
            </a:r>
            <a:endParaRPr lang="en-US" sz="800" dirty="0"/>
          </a:p>
        </p:txBody>
      </p:sp>
      <p:sp>
        <p:nvSpPr>
          <p:cNvPr id="42" name="Szövegdoboz 41"/>
          <p:cNvSpPr txBox="1"/>
          <p:nvPr/>
        </p:nvSpPr>
        <p:spPr>
          <a:xfrm rot="16200000">
            <a:off x="29798" y="1607389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43" name="Szövegdoboz 42"/>
          <p:cNvSpPr txBox="1"/>
          <p:nvPr/>
        </p:nvSpPr>
        <p:spPr>
          <a:xfrm rot="16200000">
            <a:off x="-175905" y="2961669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44" name="Szövegdoboz 43"/>
          <p:cNvSpPr txBox="1"/>
          <p:nvPr/>
        </p:nvSpPr>
        <p:spPr>
          <a:xfrm rot="16200000">
            <a:off x="-190412" y="4172485"/>
            <a:ext cx="943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</a:t>
            </a:r>
            <a:r>
              <a:rPr lang="en-GB" sz="800" dirty="0" err="1" smtClean="0"/>
              <a:t>i</a:t>
            </a:r>
            <a:r>
              <a:rPr lang="hu-HU" sz="800" dirty="0" err="1" smtClean="0"/>
              <a:t>ent</a:t>
            </a:r>
            <a:endParaRPr lang="en-US" sz="800" dirty="0"/>
          </a:p>
        </p:txBody>
      </p:sp>
      <p:sp>
        <p:nvSpPr>
          <p:cNvPr id="45" name="Szövegdoboz 44"/>
          <p:cNvSpPr txBox="1"/>
          <p:nvPr/>
        </p:nvSpPr>
        <p:spPr>
          <a:xfrm rot="16200000">
            <a:off x="3324036" y="6251750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46" name="Szövegdoboz 45"/>
          <p:cNvSpPr txBox="1"/>
          <p:nvPr/>
        </p:nvSpPr>
        <p:spPr>
          <a:xfrm rot="16200000">
            <a:off x="3098919" y="7461749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47" name="Szövegdoboz 46"/>
          <p:cNvSpPr txBox="1"/>
          <p:nvPr/>
        </p:nvSpPr>
        <p:spPr>
          <a:xfrm rot="16200000">
            <a:off x="3078124" y="8718922"/>
            <a:ext cx="943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</a:t>
            </a:r>
            <a:r>
              <a:rPr lang="en-GB" sz="800" dirty="0" err="1" smtClean="0"/>
              <a:t>i</a:t>
            </a:r>
            <a:r>
              <a:rPr lang="hu-HU" sz="800" dirty="0" err="1" smtClean="0"/>
              <a:t>ent</a:t>
            </a:r>
            <a:endParaRPr lang="en-US" sz="800" dirty="0"/>
          </a:p>
        </p:txBody>
      </p:sp>
      <p:sp>
        <p:nvSpPr>
          <p:cNvPr id="52" name="Szövegdoboz 51"/>
          <p:cNvSpPr txBox="1"/>
          <p:nvPr/>
        </p:nvSpPr>
        <p:spPr>
          <a:xfrm>
            <a:off x="433520" y="3465851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53" name="Szövegdoboz 52"/>
          <p:cNvSpPr txBox="1"/>
          <p:nvPr/>
        </p:nvSpPr>
        <p:spPr>
          <a:xfrm>
            <a:off x="260581" y="3216992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20000</a:t>
            </a:r>
            <a:endParaRPr lang="en-US" sz="800" dirty="0"/>
          </a:p>
        </p:txBody>
      </p:sp>
      <p:sp>
        <p:nvSpPr>
          <p:cNvPr id="54" name="Szövegdoboz 53"/>
          <p:cNvSpPr txBox="1"/>
          <p:nvPr/>
        </p:nvSpPr>
        <p:spPr>
          <a:xfrm>
            <a:off x="251056" y="2715854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60000</a:t>
            </a:r>
            <a:endParaRPr lang="en-US" sz="800" dirty="0"/>
          </a:p>
        </p:txBody>
      </p:sp>
      <p:sp>
        <p:nvSpPr>
          <p:cNvPr id="55" name="Szövegdoboz 54"/>
          <p:cNvSpPr txBox="1"/>
          <p:nvPr/>
        </p:nvSpPr>
        <p:spPr>
          <a:xfrm>
            <a:off x="251056" y="2968583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40000</a:t>
            </a:r>
            <a:endParaRPr lang="en-US" sz="800" dirty="0"/>
          </a:p>
        </p:txBody>
      </p:sp>
      <p:sp>
        <p:nvSpPr>
          <p:cNvPr id="56" name="Szövegdoboz 55"/>
          <p:cNvSpPr txBox="1"/>
          <p:nvPr/>
        </p:nvSpPr>
        <p:spPr>
          <a:xfrm>
            <a:off x="248019" y="2482691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80000</a:t>
            </a:r>
            <a:endParaRPr lang="en-US" sz="800" dirty="0"/>
          </a:p>
        </p:txBody>
      </p:sp>
      <p:sp>
        <p:nvSpPr>
          <p:cNvPr id="57" name="Szövegdoboz 56"/>
          <p:cNvSpPr txBox="1"/>
          <p:nvPr/>
        </p:nvSpPr>
        <p:spPr>
          <a:xfrm>
            <a:off x="416610" y="2190836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58" name="Szövegdoboz 57"/>
          <p:cNvSpPr txBox="1"/>
          <p:nvPr/>
        </p:nvSpPr>
        <p:spPr>
          <a:xfrm>
            <a:off x="381436" y="1915108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</a:t>
            </a:r>
            <a:endParaRPr lang="en-US" sz="800" dirty="0"/>
          </a:p>
        </p:txBody>
      </p:sp>
      <p:sp>
        <p:nvSpPr>
          <p:cNvPr id="59" name="Szövegdoboz 58"/>
          <p:cNvSpPr txBox="1"/>
          <p:nvPr/>
        </p:nvSpPr>
        <p:spPr>
          <a:xfrm>
            <a:off x="381436" y="1615839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80</a:t>
            </a:r>
            <a:endParaRPr lang="en-US" sz="800" dirty="0"/>
          </a:p>
        </p:txBody>
      </p:sp>
      <p:sp>
        <p:nvSpPr>
          <p:cNvPr id="60" name="Szövegdoboz 59"/>
          <p:cNvSpPr txBox="1"/>
          <p:nvPr/>
        </p:nvSpPr>
        <p:spPr>
          <a:xfrm>
            <a:off x="355788" y="133960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120</a:t>
            </a:r>
            <a:endParaRPr lang="en-US" sz="800" dirty="0"/>
          </a:p>
        </p:txBody>
      </p:sp>
      <p:sp>
        <p:nvSpPr>
          <p:cNvPr id="77" name="Szövegdoboz 76"/>
          <p:cNvSpPr txBox="1"/>
          <p:nvPr/>
        </p:nvSpPr>
        <p:spPr>
          <a:xfrm>
            <a:off x="3992672" y="2257817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  <a:endParaRPr lang="hu-HU" sz="800" dirty="0" smtClean="0"/>
          </a:p>
          <a:p>
            <a:pPr algn="ctr"/>
            <a:r>
              <a:rPr lang="hu-HU" sz="800" dirty="0" smtClean="0"/>
              <a:t>N=3782</a:t>
            </a:r>
            <a:endParaRPr lang="en-GB" sz="800" dirty="0"/>
          </a:p>
        </p:txBody>
      </p:sp>
      <p:sp>
        <p:nvSpPr>
          <p:cNvPr id="78" name="Szövegdoboz 77"/>
          <p:cNvSpPr txBox="1"/>
          <p:nvPr/>
        </p:nvSpPr>
        <p:spPr>
          <a:xfrm>
            <a:off x="4652221" y="225730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N=1057</a:t>
            </a:r>
            <a:endParaRPr lang="en-GB" sz="800" dirty="0"/>
          </a:p>
        </p:txBody>
      </p:sp>
      <p:sp>
        <p:nvSpPr>
          <p:cNvPr id="79" name="Szövegdoboz 78"/>
          <p:cNvSpPr txBox="1"/>
          <p:nvPr/>
        </p:nvSpPr>
        <p:spPr>
          <a:xfrm>
            <a:off x="5334627" y="226473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N=5159</a:t>
            </a:r>
            <a:endParaRPr lang="en-GB" sz="800" dirty="0"/>
          </a:p>
        </p:txBody>
      </p:sp>
      <p:sp>
        <p:nvSpPr>
          <p:cNvPr id="80" name="Szövegdoboz 79"/>
          <p:cNvSpPr txBox="1"/>
          <p:nvPr/>
        </p:nvSpPr>
        <p:spPr>
          <a:xfrm>
            <a:off x="5856830" y="2276255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N=9998</a:t>
            </a:r>
            <a:endParaRPr lang="en-GB" sz="800" dirty="0"/>
          </a:p>
        </p:txBody>
      </p:sp>
      <p:sp>
        <p:nvSpPr>
          <p:cNvPr id="81" name="Szövegdoboz 80"/>
          <p:cNvSpPr txBox="1"/>
          <p:nvPr/>
        </p:nvSpPr>
        <p:spPr>
          <a:xfrm>
            <a:off x="704130" y="2251859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  <a:endParaRPr lang="hu-HU" sz="800" dirty="0" smtClean="0"/>
          </a:p>
          <a:p>
            <a:pPr algn="ctr"/>
            <a:r>
              <a:rPr lang="hu-HU" sz="800" dirty="0" smtClean="0"/>
              <a:t>N=4850</a:t>
            </a:r>
            <a:endParaRPr lang="en-GB" sz="800" dirty="0"/>
          </a:p>
        </p:txBody>
      </p:sp>
      <p:sp>
        <p:nvSpPr>
          <p:cNvPr id="82" name="Szövegdoboz 81"/>
          <p:cNvSpPr txBox="1"/>
          <p:nvPr/>
        </p:nvSpPr>
        <p:spPr>
          <a:xfrm>
            <a:off x="1405582" y="2281456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N=628</a:t>
            </a:r>
            <a:endParaRPr lang="en-GB" sz="800" dirty="0"/>
          </a:p>
        </p:txBody>
      </p:sp>
      <p:sp>
        <p:nvSpPr>
          <p:cNvPr id="83" name="Szövegdoboz 82"/>
          <p:cNvSpPr txBox="1"/>
          <p:nvPr/>
        </p:nvSpPr>
        <p:spPr>
          <a:xfrm>
            <a:off x="2047671" y="2257109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N=4724</a:t>
            </a:r>
            <a:endParaRPr lang="en-GB" sz="800" dirty="0"/>
          </a:p>
        </p:txBody>
      </p:sp>
      <p:sp>
        <p:nvSpPr>
          <p:cNvPr id="84" name="Szövegdoboz 83"/>
          <p:cNvSpPr txBox="1"/>
          <p:nvPr/>
        </p:nvSpPr>
        <p:spPr>
          <a:xfrm>
            <a:off x="2586142" y="2253269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N=9752</a:t>
            </a:r>
            <a:endParaRPr lang="en-GB" sz="800" dirty="0"/>
          </a:p>
        </p:txBody>
      </p:sp>
      <p:sp>
        <p:nvSpPr>
          <p:cNvPr id="85" name="Szövegdoboz 84"/>
          <p:cNvSpPr txBox="1"/>
          <p:nvPr/>
        </p:nvSpPr>
        <p:spPr>
          <a:xfrm>
            <a:off x="3703660" y="2190836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86" name="Szövegdoboz 85"/>
          <p:cNvSpPr txBox="1"/>
          <p:nvPr/>
        </p:nvSpPr>
        <p:spPr>
          <a:xfrm>
            <a:off x="3678011" y="1875877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</a:t>
            </a:r>
            <a:endParaRPr lang="en-US" sz="800" dirty="0"/>
          </a:p>
        </p:txBody>
      </p:sp>
      <p:sp>
        <p:nvSpPr>
          <p:cNvPr id="87" name="Szövegdoboz 86"/>
          <p:cNvSpPr txBox="1"/>
          <p:nvPr/>
        </p:nvSpPr>
        <p:spPr>
          <a:xfrm>
            <a:off x="3678011" y="1545736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80</a:t>
            </a:r>
            <a:endParaRPr lang="en-US" sz="800" dirty="0"/>
          </a:p>
        </p:txBody>
      </p:sp>
      <p:sp>
        <p:nvSpPr>
          <p:cNvPr id="88" name="Szövegdoboz 87"/>
          <p:cNvSpPr txBox="1"/>
          <p:nvPr/>
        </p:nvSpPr>
        <p:spPr>
          <a:xfrm>
            <a:off x="3642838" y="120645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120</a:t>
            </a:r>
            <a:endParaRPr lang="en-US" sz="800" dirty="0"/>
          </a:p>
        </p:txBody>
      </p:sp>
      <p:sp>
        <p:nvSpPr>
          <p:cNvPr id="89" name="Szövegdoboz 88"/>
          <p:cNvSpPr txBox="1"/>
          <p:nvPr/>
        </p:nvSpPr>
        <p:spPr>
          <a:xfrm>
            <a:off x="363977" y="6667501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90" name="Szövegdoboz 89"/>
          <p:cNvSpPr txBox="1"/>
          <p:nvPr/>
        </p:nvSpPr>
        <p:spPr>
          <a:xfrm>
            <a:off x="335296" y="6461085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</a:t>
            </a:r>
            <a:endParaRPr lang="en-US" sz="800" dirty="0"/>
          </a:p>
        </p:txBody>
      </p:sp>
      <p:sp>
        <p:nvSpPr>
          <p:cNvPr id="91" name="Szövegdoboz 90"/>
          <p:cNvSpPr txBox="1"/>
          <p:nvPr/>
        </p:nvSpPr>
        <p:spPr>
          <a:xfrm>
            <a:off x="335296" y="6225122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80</a:t>
            </a:r>
            <a:endParaRPr lang="en-US" sz="800" dirty="0"/>
          </a:p>
        </p:txBody>
      </p:sp>
      <p:sp>
        <p:nvSpPr>
          <p:cNvPr id="92" name="Szövegdoboz 91"/>
          <p:cNvSpPr txBox="1"/>
          <p:nvPr/>
        </p:nvSpPr>
        <p:spPr>
          <a:xfrm>
            <a:off x="309648" y="599949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120</a:t>
            </a:r>
            <a:endParaRPr lang="en-US" sz="800" dirty="0"/>
          </a:p>
        </p:txBody>
      </p:sp>
      <p:sp>
        <p:nvSpPr>
          <p:cNvPr id="93" name="Szövegdoboz 92"/>
          <p:cNvSpPr txBox="1"/>
          <p:nvPr/>
        </p:nvSpPr>
        <p:spPr>
          <a:xfrm>
            <a:off x="308087" y="578303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160</a:t>
            </a:r>
            <a:endParaRPr lang="en-US" sz="800" dirty="0"/>
          </a:p>
        </p:txBody>
      </p:sp>
      <p:sp>
        <p:nvSpPr>
          <p:cNvPr id="94" name="Szövegdoboz 93"/>
          <p:cNvSpPr txBox="1"/>
          <p:nvPr/>
        </p:nvSpPr>
        <p:spPr>
          <a:xfrm>
            <a:off x="3739818" y="6722542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95" name="Szövegdoboz 94"/>
          <p:cNvSpPr txBox="1"/>
          <p:nvPr/>
        </p:nvSpPr>
        <p:spPr>
          <a:xfrm>
            <a:off x="3697463" y="6423505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</a:t>
            </a:r>
            <a:endParaRPr lang="en-US" sz="800" dirty="0"/>
          </a:p>
        </p:txBody>
      </p:sp>
      <p:sp>
        <p:nvSpPr>
          <p:cNvPr id="96" name="Szövegdoboz 95"/>
          <p:cNvSpPr txBox="1"/>
          <p:nvPr/>
        </p:nvSpPr>
        <p:spPr>
          <a:xfrm>
            <a:off x="3692603" y="6114477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80</a:t>
            </a:r>
            <a:endParaRPr lang="en-US" sz="800" dirty="0"/>
          </a:p>
        </p:txBody>
      </p:sp>
      <p:sp>
        <p:nvSpPr>
          <p:cNvPr id="97" name="Szövegdoboz 96"/>
          <p:cNvSpPr txBox="1"/>
          <p:nvPr/>
        </p:nvSpPr>
        <p:spPr>
          <a:xfrm>
            <a:off x="3631906" y="582601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120</a:t>
            </a:r>
            <a:endParaRPr lang="en-US" sz="800" dirty="0"/>
          </a:p>
        </p:txBody>
      </p:sp>
      <p:sp>
        <p:nvSpPr>
          <p:cNvPr id="99" name="Szövegdoboz 98"/>
          <p:cNvSpPr txBox="1"/>
          <p:nvPr/>
        </p:nvSpPr>
        <p:spPr>
          <a:xfrm>
            <a:off x="3997704" y="6784035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  <a:endParaRPr lang="hu-HU" sz="800" dirty="0" smtClean="0"/>
          </a:p>
          <a:p>
            <a:pPr algn="ctr"/>
            <a:r>
              <a:rPr lang="hu-HU" sz="800" dirty="0" smtClean="0"/>
              <a:t>N=4963</a:t>
            </a:r>
            <a:endParaRPr lang="en-GB" sz="800" dirty="0"/>
          </a:p>
        </p:txBody>
      </p:sp>
      <p:sp>
        <p:nvSpPr>
          <p:cNvPr id="100" name="Szövegdoboz 99"/>
          <p:cNvSpPr txBox="1"/>
          <p:nvPr/>
        </p:nvSpPr>
        <p:spPr>
          <a:xfrm>
            <a:off x="4706639" y="6785224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N=624</a:t>
            </a:r>
            <a:endParaRPr lang="en-GB" sz="800" dirty="0"/>
          </a:p>
        </p:txBody>
      </p:sp>
      <p:sp>
        <p:nvSpPr>
          <p:cNvPr id="101" name="Szövegdoboz 100"/>
          <p:cNvSpPr txBox="1"/>
          <p:nvPr/>
        </p:nvSpPr>
        <p:spPr>
          <a:xfrm>
            <a:off x="5360918" y="6789904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N=4634</a:t>
            </a:r>
            <a:endParaRPr lang="en-GB" sz="800" dirty="0"/>
          </a:p>
        </p:txBody>
      </p:sp>
      <p:sp>
        <p:nvSpPr>
          <p:cNvPr id="102" name="Szövegdoboz 101"/>
          <p:cNvSpPr txBox="1"/>
          <p:nvPr/>
        </p:nvSpPr>
        <p:spPr>
          <a:xfrm>
            <a:off x="5874523" y="6784035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N=10221</a:t>
            </a:r>
            <a:endParaRPr lang="en-GB" sz="800" dirty="0"/>
          </a:p>
        </p:txBody>
      </p:sp>
      <p:sp>
        <p:nvSpPr>
          <p:cNvPr id="107" name="Szövegdoboz 106"/>
          <p:cNvSpPr txBox="1"/>
          <p:nvPr/>
        </p:nvSpPr>
        <p:spPr>
          <a:xfrm>
            <a:off x="655671" y="6752179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  <a:endParaRPr lang="hu-HU" sz="800" dirty="0" smtClean="0"/>
          </a:p>
          <a:p>
            <a:pPr algn="ctr"/>
            <a:r>
              <a:rPr lang="hu-HU" sz="800" dirty="0" smtClean="0"/>
              <a:t>N=6698</a:t>
            </a:r>
            <a:endParaRPr lang="en-GB" sz="800" dirty="0"/>
          </a:p>
        </p:txBody>
      </p:sp>
      <p:sp>
        <p:nvSpPr>
          <p:cNvPr id="108" name="Szövegdoboz 107"/>
          <p:cNvSpPr txBox="1"/>
          <p:nvPr/>
        </p:nvSpPr>
        <p:spPr>
          <a:xfrm>
            <a:off x="1349465" y="6733029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N=307</a:t>
            </a:r>
            <a:endParaRPr lang="en-GB" sz="800" dirty="0"/>
          </a:p>
        </p:txBody>
      </p:sp>
      <p:sp>
        <p:nvSpPr>
          <p:cNvPr id="109" name="Szövegdoboz 108"/>
          <p:cNvSpPr txBox="1"/>
          <p:nvPr/>
        </p:nvSpPr>
        <p:spPr>
          <a:xfrm>
            <a:off x="1990489" y="6733029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N=3002</a:t>
            </a:r>
            <a:endParaRPr lang="en-GB" sz="800" dirty="0"/>
          </a:p>
        </p:txBody>
      </p:sp>
      <p:sp>
        <p:nvSpPr>
          <p:cNvPr id="110" name="Szövegdoboz 109"/>
          <p:cNvSpPr txBox="1"/>
          <p:nvPr/>
        </p:nvSpPr>
        <p:spPr>
          <a:xfrm>
            <a:off x="2516065" y="6733029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N=10007</a:t>
            </a:r>
            <a:endParaRPr lang="en-GB" sz="800" dirty="0"/>
          </a:p>
        </p:txBody>
      </p:sp>
      <p:sp>
        <p:nvSpPr>
          <p:cNvPr id="127" name="Szövegdoboz 126"/>
          <p:cNvSpPr txBox="1"/>
          <p:nvPr/>
        </p:nvSpPr>
        <p:spPr>
          <a:xfrm>
            <a:off x="3734247" y="3447002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28" name="Szövegdoboz 127"/>
          <p:cNvSpPr txBox="1"/>
          <p:nvPr/>
        </p:nvSpPr>
        <p:spPr>
          <a:xfrm>
            <a:off x="3516649" y="3125153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20000</a:t>
            </a:r>
            <a:endParaRPr lang="en-US" sz="800" dirty="0"/>
          </a:p>
        </p:txBody>
      </p:sp>
      <p:sp>
        <p:nvSpPr>
          <p:cNvPr id="129" name="Szövegdoboz 128"/>
          <p:cNvSpPr txBox="1"/>
          <p:nvPr/>
        </p:nvSpPr>
        <p:spPr>
          <a:xfrm>
            <a:off x="3524821" y="2478132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60000</a:t>
            </a:r>
            <a:endParaRPr lang="en-US" sz="800" dirty="0"/>
          </a:p>
        </p:txBody>
      </p:sp>
      <p:sp>
        <p:nvSpPr>
          <p:cNvPr id="130" name="Szövegdoboz 129"/>
          <p:cNvSpPr txBox="1"/>
          <p:nvPr/>
        </p:nvSpPr>
        <p:spPr>
          <a:xfrm>
            <a:off x="3532357" y="2790941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40000</a:t>
            </a:r>
            <a:endParaRPr lang="en-US" sz="800" dirty="0"/>
          </a:p>
        </p:txBody>
      </p:sp>
      <p:sp>
        <p:nvSpPr>
          <p:cNvPr id="132" name="Szövegdoboz 131"/>
          <p:cNvSpPr txBox="1"/>
          <p:nvPr/>
        </p:nvSpPr>
        <p:spPr>
          <a:xfrm>
            <a:off x="3689361" y="8007330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33" name="Szövegdoboz 132"/>
          <p:cNvSpPr txBox="1"/>
          <p:nvPr/>
        </p:nvSpPr>
        <p:spPr>
          <a:xfrm>
            <a:off x="3528946" y="7772523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20000</a:t>
            </a:r>
            <a:endParaRPr lang="en-US" sz="800" dirty="0"/>
          </a:p>
        </p:txBody>
      </p:sp>
      <p:sp>
        <p:nvSpPr>
          <p:cNvPr id="134" name="Szövegdoboz 133"/>
          <p:cNvSpPr txBox="1"/>
          <p:nvPr/>
        </p:nvSpPr>
        <p:spPr>
          <a:xfrm>
            <a:off x="3510490" y="7262064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60000</a:t>
            </a:r>
            <a:endParaRPr lang="en-US" sz="800" dirty="0"/>
          </a:p>
        </p:txBody>
      </p:sp>
      <p:sp>
        <p:nvSpPr>
          <p:cNvPr id="135" name="Szövegdoboz 134"/>
          <p:cNvSpPr txBox="1"/>
          <p:nvPr/>
        </p:nvSpPr>
        <p:spPr>
          <a:xfrm>
            <a:off x="3529729" y="7514593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40000</a:t>
            </a:r>
            <a:endParaRPr lang="en-US" sz="800" dirty="0"/>
          </a:p>
        </p:txBody>
      </p:sp>
      <p:sp>
        <p:nvSpPr>
          <p:cNvPr id="136" name="Szövegdoboz 135"/>
          <p:cNvSpPr txBox="1"/>
          <p:nvPr/>
        </p:nvSpPr>
        <p:spPr>
          <a:xfrm>
            <a:off x="3509256" y="7016397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80000</a:t>
            </a:r>
            <a:endParaRPr lang="en-US" sz="800" dirty="0"/>
          </a:p>
        </p:txBody>
      </p:sp>
      <p:sp>
        <p:nvSpPr>
          <p:cNvPr id="137" name="Szövegdoboz 136"/>
          <p:cNvSpPr txBox="1"/>
          <p:nvPr/>
        </p:nvSpPr>
        <p:spPr>
          <a:xfrm>
            <a:off x="402497" y="7970270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38" name="Szövegdoboz 137"/>
          <p:cNvSpPr txBox="1"/>
          <p:nvPr/>
        </p:nvSpPr>
        <p:spPr>
          <a:xfrm>
            <a:off x="193738" y="7796750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20000</a:t>
            </a:r>
            <a:endParaRPr lang="en-US" sz="800" dirty="0"/>
          </a:p>
        </p:txBody>
      </p:sp>
      <p:sp>
        <p:nvSpPr>
          <p:cNvPr id="139" name="Szövegdoboz 138"/>
          <p:cNvSpPr txBox="1"/>
          <p:nvPr/>
        </p:nvSpPr>
        <p:spPr>
          <a:xfrm>
            <a:off x="180313" y="7457176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60000</a:t>
            </a:r>
            <a:endParaRPr lang="en-US" sz="800" dirty="0"/>
          </a:p>
        </p:txBody>
      </p:sp>
      <p:sp>
        <p:nvSpPr>
          <p:cNvPr id="140" name="Szövegdoboz 139"/>
          <p:cNvSpPr txBox="1"/>
          <p:nvPr/>
        </p:nvSpPr>
        <p:spPr>
          <a:xfrm>
            <a:off x="190540" y="7624927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40000</a:t>
            </a:r>
            <a:endParaRPr lang="en-US" sz="800" dirty="0"/>
          </a:p>
        </p:txBody>
      </p:sp>
      <p:sp>
        <p:nvSpPr>
          <p:cNvPr id="141" name="Szövegdoboz 140"/>
          <p:cNvSpPr txBox="1"/>
          <p:nvPr/>
        </p:nvSpPr>
        <p:spPr>
          <a:xfrm>
            <a:off x="190540" y="7284389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80000</a:t>
            </a:r>
            <a:endParaRPr lang="en-US" sz="800" dirty="0"/>
          </a:p>
        </p:txBody>
      </p:sp>
      <p:sp>
        <p:nvSpPr>
          <p:cNvPr id="142" name="Szövegdoboz 141"/>
          <p:cNvSpPr txBox="1"/>
          <p:nvPr/>
        </p:nvSpPr>
        <p:spPr>
          <a:xfrm>
            <a:off x="152698" y="7117155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100000</a:t>
            </a:r>
            <a:endParaRPr lang="en-US" sz="800" dirty="0"/>
          </a:p>
        </p:txBody>
      </p:sp>
      <p:sp>
        <p:nvSpPr>
          <p:cNvPr id="143" name="Szövegdoboz 142"/>
          <p:cNvSpPr txBox="1"/>
          <p:nvPr/>
        </p:nvSpPr>
        <p:spPr>
          <a:xfrm>
            <a:off x="152698" y="6946771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120000</a:t>
            </a:r>
            <a:endParaRPr lang="en-US" sz="800" dirty="0"/>
          </a:p>
        </p:txBody>
      </p:sp>
      <p:sp>
        <p:nvSpPr>
          <p:cNvPr id="144" name="Szövegdoboz 143"/>
          <p:cNvSpPr txBox="1"/>
          <p:nvPr/>
        </p:nvSpPr>
        <p:spPr>
          <a:xfrm>
            <a:off x="3734130" y="9271955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45" name="Szövegdoboz 144"/>
          <p:cNvSpPr txBox="1"/>
          <p:nvPr/>
        </p:nvSpPr>
        <p:spPr>
          <a:xfrm>
            <a:off x="3689361" y="8824475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0.2</a:t>
            </a:r>
            <a:endParaRPr lang="en-US" sz="800" dirty="0"/>
          </a:p>
        </p:txBody>
      </p:sp>
      <p:sp>
        <p:nvSpPr>
          <p:cNvPr id="146" name="Szövegdoboz 145"/>
          <p:cNvSpPr txBox="1"/>
          <p:nvPr/>
        </p:nvSpPr>
        <p:spPr>
          <a:xfrm>
            <a:off x="3689361" y="8374378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0.4</a:t>
            </a:r>
            <a:endParaRPr lang="en-US" sz="800" dirty="0"/>
          </a:p>
        </p:txBody>
      </p:sp>
      <p:sp>
        <p:nvSpPr>
          <p:cNvPr id="147" name="Szövegdoboz 146"/>
          <p:cNvSpPr txBox="1"/>
          <p:nvPr/>
        </p:nvSpPr>
        <p:spPr>
          <a:xfrm>
            <a:off x="3695813" y="8599079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0.3</a:t>
            </a:r>
            <a:endParaRPr lang="en-US" sz="800" dirty="0"/>
          </a:p>
        </p:txBody>
      </p:sp>
      <p:sp>
        <p:nvSpPr>
          <p:cNvPr id="148" name="Szövegdoboz 147"/>
          <p:cNvSpPr txBox="1"/>
          <p:nvPr/>
        </p:nvSpPr>
        <p:spPr>
          <a:xfrm>
            <a:off x="390383" y="9208901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49" name="Szövegdoboz 148"/>
          <p:cNvSpPr txBox="1"/>
          <p:nvPr/>
        </p:nvSpPr>
        <p:spPr>
          <a:xfrm>
            <a:off x="348561" y="8772280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0.2</a:t>
            </a:r>
            <a:endParaRPr lang="en-US" sz="800" dirty="0"/>
          </a:p>
        </p:txBody>
      </p:sp>
      <p:sp>
        <p:nvSpPr>
          <p:cNvPr id="150" name="Szövegdoboz 149"/>
          <p:cNvSpPr txBox="1"/>
          <p:nvPr/>
        </p:nvSpPr>
        <p:spPr>
          <a:xfrm>
            <a:off x="347638" y="8324715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0.4</a:t>
            </a:r>
            <a:endParaRPr lang="en-US" sz="800" dirty="0"/>
          </a:p>
        </p:txBody>
      </p:sp>
      <p:sp>
        <p:nvSpPr>
          <p:cNvPr id="151" name="Szövegdoboz 150"/>
          <p:cNvSpPr txBox="1"/>
          <p:nvPr/>
        </p:nvSpPr>
        <p:spPr>
          <a:xfrm>
            <a:off x="343771" y="8552444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0.3</a:t>
            </a:r>
            <a:endParaRPr lang="en-US" sz="800" dirty="0"/>
          </a:p>
        </p:txBody>
      </p:sp>
      <p:sp>
        <p:nvSpPr>
          <p:cNvPr id="152" name="Szövegdoboz 151"/>
          <p:cNvSpPr txBox="1"/>
          <p:nvPr/>
        </p:nvSpPr>
        <p:spPr>
          <a:xfrm>
            <a:off x="347638" y="8996733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0.1</a:t>
            </a:r>
            <a:endParaRPr lang="en-US" sz="800" dirty="0"/>
          </a:p>
        </p:txBody>
      </p:sp>
      <p:sp>
        <p:nvSpPr>
          <p:cNvPr id="153" name="Szövegdoboz 152"/>
          <p:cNvSpPr txBox="1"/>
          <p:nvPr/>
        </p:nvSpPr>
        <p:spPr>
          <a:xfrm>
            <a:off x="3695813" y="9052568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0.1</a:t>
            </a:r>
            <a:endParaRPr lang="en-US" sz="800" dirty="0"/>
          </a:p>
        </p:txBody>
      </p:sp>
      <p:sp>
        <p:nvSpPr>
          <p:cNvPr id="154" name="Szövegdoboz 153"/>
          <p:cNvSpPr txBox="1"/>
          <p:nvPr/>
        </p:nvSpPr>
        <p:spPr>
          <a:xfrm>
            <a:off x="3697608" y="4709553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55" name="Szövegdoboz 154"/>
          <p:cNvSpPr txBox="1"/>
          <p:nvPr/>
        </p:nvSpPr>
        <p:spPr>
          <a:xfrm>
            <a:off x="3655786" y="4272932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0.2</a:t>
            </a:r>
            <a:endParaRPr lang="en-US" sz="800" dirty="0"/>
          </a:p>
        </p:txBody>
      </p:sp>
      <p:sp>
        <p:nvSpPr>
          <p:cNvPr id="156" name="Szövegdoboz 155"/>
          <p:cNvSpPr txBox="1"/>
          <p:nvPr/>
        </p:nvSpPr>
        <p:spPr>
          <a:xfrm>
            <a:off x="3654863" y="3825367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0.4</a:t>
            </a:r>
            <a:endParaRPr lang="en-US" sz="800" dirty="0"/>
          </a:p>
        </p:txBody>
      </p:sp>
      <p:sp>
        <p:nvSpPr>
          <p:cNvPr id="157" name="Szövegdoboz 156"/>
          <p:cNvSpPr txBox="1"/>
          <p:nvPr/>
        </p:nvSpPr>
        <p:spPr>
          <a:xfrm>
            <a:off x="3650996" y="4053096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0.3</a:t>
            </a:r>
            <a:endParaRPr lang="en-US" sz="800" dirty="0"/>
          </a:p>
        </p:txBody>
      </p:sp>
      <p:sp>
        <p:nvSpPr>
          <p:cNvPr id="158" name="Szövegdoboz 157"/>
          <p:cNvSpPr txBox="1"/>
          <p:nvPr/>
        </p:nvSpPr>
        <p:spPr>
          <a:xfrm>
            <a:off x="3654863" y="4497385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0.1</a:t>
            </a:r>
            <a:endParaRPr lang="en-US" sz="800" dirty="0"/>
          </a:p>
        </p:txBody>
      </p:sp>
      <p:sp>
        <p:nvSpPr>
          <p:cNvPr id="159" name="Szövegdoboz 158"/>
          <p:cNvSpPr txBox="1"/>
          <p:nvPr/>
        </p:nvSpPr>
        <p:spPr>
          <a:xfrm>
            <a:off x="422595" y="4701789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60" name="Szövegdoboz 159"/>
          <p:cNvSpPr txBox="1"/>
          <p:nvPr/>
        </p:nvSpPr>
        <p:spPr>
          <a:xfrm>
            <a:off x="380773" y="4265168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0.2</a:t>
            </a:r>
            <a:endParaRPr lang="en-US" sz="800" dirty="0"/>
          </a:p>
        </p:txBody>
      </p:sp>
      <p:sp>
        <p:nvSpPr>
          <p:cNvPr id="161" name="Szövegdoboz 160"/>
          <p:cNvSpPr txBox="1"/>
          <p:nvPr/>
        </p:nvSpPr>
        <p:spPr>
          <a:xfrm>
            <a:off x="379850" y="3817603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0.4</a:t>
            </a:r>
            <a:endParaRPr lang="en-US" sz="800" dirty="0"/>
          </a:p>
        </p:txBody>
      </p:sp>
      <p:sp>
        <p:nvSpPr>
          <p:cNvPr id="162" name="Szövegdoboz 161"/>
          <p:cNvSpPr txBox="1"/>
          <p:nvPr/>
        </p:nvSpPr>
        <p:spPr>
          <a:xfrm>
            <a:off x="375983" y="4045332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0.3</a:t>
            </a:r>
            <a:endParaRPr lang="en-US" sz="800" dirty="0"/>
          </a:p>
        </p:txBody>
      </p:sp>
      <p:sp>
        <p:nvSpPr>
          <p:cNvPr id="163" name="Szövegdoboz 162"/>
          <p:cNvSpPr txBox="1"/>
          <p:nvPr/>
        </p:nvSpPr>
        <p:spPr>
          <a:xfrm>
            <a:off x="379850" y="4489621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0.1</a:t>
            </a:r>
            <a:endParaRPr lang="en-US" sz="800" dirty="0"/>
          </a:p>
        </p:txBody>
      </p:sp>
      <p:sp>
        <p:nvSpPr>
          <p:cNvPr id="164" name="Szövegdoboz 163"/>
          <p:cNvSpPr txBox="1"/>
          <p:nvPr/>
        </p:nvSpPr>
        <p:spPr>
          <a:xfrm>
            <a:off x="693030" y="350849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  <a:endParaRPr lang="hu-HU" sz="800" dirty="0" smtClean="0"/>
          </a:p>
          <a:p>
            <a:pPr algn="ctr"/>
            <a:r>
              <a:rPr lang="hu-HU" sz="800" dirty="0" smtClean="0"/>
              <a:t>N=4850</a:t>
            </a:r>
            <a:endParaRPr lang="en-GB" sz="800" dirty="0"/>
          </a:p>
        </p:txBody>
      </p:sp>
      <p:sp>
        <p:nvSpPr>
          <p:cNvPr id="165" name="Szövegdoboz 164"/>
          <p:cNvSpPr txBox="1"/>
          <p:nvPr/>
        </p:nvSpPr>
        <p:spPr>
          <a:xfrm>
            <a:off x="1394482" y="3538093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N=628</a:t>
            </a:r>
            <a:endParaRPr lang="en-GB" sz="800" dirty="0"/>
          </a:p>
        </p:txBody>
      </p:sp>
      <p:sp>
        <p:nvSpPr>
          <p:cNvPr id="166" name="Szövegdoboz 165"/>
          <p:cNvSpPr txBox="1"/>
          <p:nvPr/>
        </p:nvSpPr>
        <p:spPr>
          <a:xfrm>
            <a:off x="2036571" y="351374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N=4724</a:t>
            </a:r>
            <a:endParaRPr lang="en-GB" sz="800" dirty="0"/>
          </a:p>
        </p:txBody>
      </p:sp>
      <p:sp>
        <p:nvSpPr>
          <p:cNvPr id="167" name="Szövegdoboz 166"/>
          <p:cNvSpPr txBox="1"/>
          <p:nvPr/>
        </p:nvSpPr>
        <p:spPr>
          <a:xfrm>
            <a:off x="2554271" y="3499075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N=9752</a:t>
            </a:r>
            <a:endParaRPr lang="en-GB" sz="800" dirty="0"/>
          </a:p>
        </p:txBody>
      </p:sp>
      <p:sp>
        <p:nvSpPr>
          <p:cNvPr id="168" name="Szövegdoboz 167"/>
          <p:cNvSpPr txBox="1"/>
          <p:nvPr/>
        </p:nvSpPr>
        <p:spPr>
          <a:xfrm>
            <a:off x="680557" y="4785002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  <a:endParaRPr lang="hu-HU" sz="800" dirty="0" smtClean="0"/>
          </a:p>
          <a:p>
            <a:pPr algn="ctr"/>
            <a:r>
              <a:rPr lang="hu-HU" sz="800" dirty="0" smtClean="0"/>
              <a:t>N=4850</a:t>
            </a:r>
            <a:endParaRPr lang="en-GB" sz="800" dirty="0"/>
          </a:p>
        </p:txBody>
      </p:sp>
      <p:sp>
        <p:nvSpPr>
          <p:cNvPr id="169" name="Szövegdoboz 168"/>
          <p:cNvSpPr txBox="1"/>
          <p:nvPr/>
        </p:nvSpPr>
        <p:spPr>
          <a:xfrm>
            <a:off x="1382009" y="4814599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N=628</a:t>
            </a:r>
            <a:endParaRPr lang="en-GB" sz="800" dirty="0"/>
          </a:p>
        </p:txBody>
      </p:sp>
      <p:sp>
        <p:nvSpPr>
          <p:cNvPr id="170" name="Szövegdoboz 169"/>
          <p:cNvSpPr txBox="1"/>
          <p:nvPr/>
        </p:nvSpPr>
        <p:spPr>
          <a:xfrm>
            <a:off x="2024098" y="4790252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N=4724</a:t>
            </a:r>
            <a:endParaRPr lang="en-GB" sz="800" dirty="0"/>
          </a:p>
        </p:txBody>
      </p:sp>
      <p:sp>
        <p:nvSpPr>
          <p:cNvPr id="171" name="Szövegdoboz 170"/>
          <p:cNvSpPr txBox="1"/>
          <p:nvPr/>
        </p:nvSpPr>
        <p:spPr>
          <a:xfrm>
            <a:off x="2580284" y="4783581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N=9752</a:t>
            </a:r>
            <a:endParaRPr lang="en-GB" sz="800" dirty="0"/>
          </a:p>
        </p:txBody>
      </p:sp>
      <p:sp>
        <p:nvSpPr>
          <p:cNvPr id="172" name="Szövegdoboz 171"/>
          <p:cNvSpPr txBox="1"/>
          <p:nvPr/>
        </p:nvSpPr>
        <p:spPr>
          <a:xfrm>
            <a:off x="3992672" y="3504868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  <a:endParaRPr lang="hu-HU" sz="800" dirty="0" smtClean="0"/>
          </a:p>
          <a:p>
            <a:pPr algn="ctr"/>
            <a:r>
              <a:rPr lang="hu-HU" sz="800" dirty="0" smtClean="0"/>
              <a:t>N=3782</a:t>
            </a:r>
            <a:endParaRPr lang="en-GB" sz="800" dirty="0"/>
          </a:p>
        </p:txBody>
      </p:sp>
      <p:sp>
        <p:nvSpPr>
          <p:cNvPr id="173" name="Szövegdoboz 172"/>
          <p:cNvSpPr txBox="1"/>
          <p:nvPr/>
        </p:nvSpPr>
        <p:spPr>
          <a:xfrm>
            <a:off x="4652221" y="3504357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N=1057</a:t>
            </a:r>
            <a:endParaRPr lang="en-GB" sz="800" dirty="0"/>
          </a:p>
        </p:txBody>
      </p:sp>
      <p:sp>
        <p:nvSpPr>
          <p:cNvPr id="174" name="Szövegdoboz 173"/>
          <p:cNvSpPr txBox="1"/>
          <p:nvPr/>
        </p:nvSpPr>
        <p:spPr>
          <a:xfrm>
            <a:off x="5334627" y="3511787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N=5159</a:t>
            </a:r>
            <a:endParaRPr lang="en-GB" sz="800" dirty="0"/>
          </a:p>
        </p:txBody>
      </p:sp>
      <p:sp>
        <p:nvSpPr>
          <p:cNvPr id="175" name="Szövegdoboz 174"/>
          <p:cNvSpPr txBox="1"/>
          <p:nvPr/>
        </p:nvSpPr>
        <p:spPr>
          <a:xfrm>
            <a:off x="5856830" y="3523306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N=9998</a:t>
            </a:r>
            <a:endParaRPr lang="en-GB" sz="800" dirty="0"/>
          </a:p>
        </p:txBody>
      </p:sp>
      <p:sp>
        <p:nvSpPr>
          <p:cNvPr id="176" name="Szövegdoboz 175"/>
          <p:cNvSpPr txBox="1"/>
          <p:nvPr/>
        </p:nvSpPr>
        <p:spPr>
          <a:xfrm>
            <a:off x="3992671" y="4784092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N=3782</a:t>
            </a:r>
            <a:endParaRPr lang="en-GB" sz="800" dirty="0"/>
          </a:p>
        </p:txBody>
      </p:sp>
      <p:sp>
        <p:nvSpPr>
          <p:cNvPr id="177" name="Szövegdoboz 176"/>
          <p:cNvSpPr txBox="1"/>
          <p:nvPr/>
        </p:nvSpPr>
        <p:spPr>
          <a:xfrm>
            <a:off x="4652221" y="4783581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N=1057</a:t>
            </a:r>
            <a:endParaRPr lang="en-GB" sz="800" dirty="0"/>
          </a:p>
        </p:txBody>
      </p:sp>
      <p:sp>
        <p:nvSpPr>
          <p:cNvPr id="178" name="Szövegdoboz 177"/>
          <p:cNvSpPr txBox="1"/>
          <p:nvPr/>
        </p:nvSpPr>
        <p:spPr>
          <a:xfrm>
            <a:off x="5334627" y="4791011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N=5159</a:t>
            </a:r>
            <a:endParaRPr lang="en-GB" sz="800" dirty="0"/>
          </a:p>
        </p:txBody>
      </p:sp>
      <p:sp>
        <p:nvSpPr>
          <p:cNvPr id="179" name="Szövegdoboz 178"/>
          <p:cNvSpPr txBox="1"/>
          <p:nvPr/>
        </p:nvSpPr>
        <p:spPr>
          <a:xfrm>
            <a:off x="5856830" y="4802530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N=9998</a:t>
            </a:r>
            <a:endParaRPr lang="en-GB" sz="800" dirty="0"/>
          </a:p>
        </p:txBody>
      </p:sp>
      <p:sp>
        <p:nvSpPr>
          <p:cNvPr id="180" name="Szövegdoboz 179"/>
          <p:cNvSpPr txBox="1"/>
          <p:nvPr/>
        </p:nvSpPr>
        <p:spPr>
          <a:xfrm>
            <a:off x="655671" y="8036504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  <a:endParaRPr lang="hu-HU" sz="800" dirty="0" smtClean="0"/>
          </a:p>
          <a:p>
            <a:pPr algn="ctr"/>
            <a:r>
              <a:rPr lang="hu-HU" sz="800" dirty="0" smtClean="0"/>
              <a:t>N=6698</a:t>
            </a:r>
            <a:endParaRPr lang="en-GB" sz="800" dirty="0"/>
          </a:p>
        </p:txBody>
      </p:sp>
      <p:sp>
        <p:nvSpPr>
          <p:cNvPr id="181" name="Szövegdoboz 180"/>
          <p:cNvSpPr txBox="1"/>
          <p:nvPr/>
        </p:nvSpPr>
        <p:spPr>
          <a:xfrm>
            <a:off x="1349465" y="8017354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N=307</a:t>
            </a:r>
            <a:endParaRPr lang="en-GB" sz="800" dirty="0"/>
          </a:p>
        </p:txBody>
      </p:sp>
      <p:sp>
        <p:nvSpPr>
          <p:cNvPr id="182" name="Szövegdoboz 181"/>
          <p:cNvSpPr txBox="1"/>
          <p:nvPr/>
        </p:nvSpPr>
        <p:spPr>
          <a:xfrm>
            <a:off x="1990489" y="8017354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N=3002</a:t>
            </a:r>
            <a:endParaRPr lang="en-GB" sz="800" dirty="0"/>
          </a:p>
        </p:txBody>
      </p:sp>
      <p:sp>
        <p:nvSpPr>
          <p:cNvPr id="183" name="Szövegdoboz 182"/>
          <p:cNvSpPr txBox="1"/>
          <p:nvPr/>
        </p:nvSpPr>
        <p:spPr>
          <a:xfrm>
            <a:off x="2516065" y="8017354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N=10007</a:t>
            </a:r>
            <a:endParaRPr lang="en-GB" sz="800" dirty="0"/>
          </a:p>
        </p:txBody>
      </p:sp>
      <p:sp>
        <p:nvSpPr>
          <p:cNvPr id="184" name="Szövegdoboz 183"/>
          <p:cNvSpPr txBox="1"/>
          <p:nvPr/>
        </p:nvSpPr>
        <p:spPr>
          <a:xfrm>
            <a:off x="646936" y="9336968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  <a:endParaRPr lang="hu-HU" sz="800" dirty="0" smtClean="0"/>
          </a:p>
          <a:p>
            <a:pPr algn="ctr"/>
            <a:r>
              <a:rPr lang="hu-HU" sz="800" dirty="0" smtClean="0"/>
              <a:t>N=6698</a:t>
            </a:r>
            <a:endParaRPr lang="en-GB" sz="800" dirty="0"/>
          </a:p>
        </p:txBody>
      </p:sp>
      <p:sp>
        <p:nvSpPr>
          <p:cNvPr id="185" name="Szövegdoboz 184"/>
          <p:cNvSpPr txBox="1"/>
          <p:nvPr/>
        </p:nvSpPr>
        <p:spPr>
          <a:xfrm>
            <a:off x="1340730" y="9317818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N=307</a:t>
            </a:r>
            <a:endParaRPr lang="en-GB" sz="800" dirty="0"/>
          </a:p>
        </p:txBody>
      </p:sp>
      <p:sp>
        <p:nvSpPr>
          <p:cNvPr id="186" name="Szövegdoboz 185"/>
          <p:cNvSpPr txBox="1"/>
          <p:nvPr/>
        </p:nvSpPr>
        <p:spPr>
          <a:xfrm>
            <a:off x="1981754" y="9317818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N=3002</a:t>
            </a:r>
            <a:endParaRPr lang="en-GB" sz="800" dirty="0"/>
          </a:p>
        </p:txBody>
      </p:sp>
      <p:sp>
        <p:nvSpPr>
          <p:cNvPr id="187" name="Szövegdoboz 186"/>
          <p:cNvSpPr txBox="1"/>
          <p:nvPr/>
        </p:nvSpPr>
        <p:spPr>
          <a:xfrm>
            <a:off x="2507330" y="9317818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N=10007</a:t>
            </a:r>
            <a:endParaRPr lang="en-GB" sz="800" dirty="0"/>
          </a:p>
        </p:txBody>
      </p:sp>
      <p:sp>
        <p:nvSpPr>
          <p:cNvPr id="197" name="Szövegdoboz 196"/>
          <p:cNvSpPr txBox="1"/>
          <p:nvPr/>
        </p:nvSpPr>
        <p:spPr>
          <a:xfrm>
            <a:off x="2153627" y="4033047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98" name="Szövegdoboz 197"/>
          <p:cNvSpPr txBox="1"/>
          <p:nvPr/>
        </p:nvSpPr>
        <p:spPr>
          <a:xfrm>
            <a:off x="811605" y="4278943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99" name="Szövegdoboz 198"/>
          <p:cNvSpPr txBox="1"/>
          <p:nvPr/>
        </p:nvSpPr>
        <p:spPr>
          <a:xfrm>
            <a:off x="2144802" y="4140012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00" name="Szövegdoboz 199"/>
          <p:cNvSpPr txBox="1"/>
          <p:nvPr/>
        </p:nvSpPr>
        <p:spPr>
          <a:xfrm>
            <a:off x="1480597" y="4230762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1" name="Szövegdoboz 200"/>
          <p:cNvSpPr txBox="1"/>
          <p:nvPr/>
        </p:nvSpPr>
        <p:spPr>
          <a:xfrm>
            <a:off x="2155784" y="4236650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2" name="Szövegdoboz 201"/>
          <p:cNvSpPr txBox="1"/>
          <p:nvPr/>
        </p:nvSpPr>
        <p:spPr>
          <a:xfrm>
            <a:off x="2162452" y="1442052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03" name="Szövegdoboz 202"/>
          <p:cNvSpPr txBox="1"/>
          <p:nvPr/>
        </p:nvSpPr>
        <p:spPr>
          <a:xfrm>
            <a:off x="811605" y="2040129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04" name="Szövegdoboz 203"/>
          <p:cNvSpPr txBox="1"/>
          <p:nvPr/>
        </p:nvSpPr>
        <p:spPr>
          <a:xfrm>
            <a:off x="2153627" y="1549017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05" name="Szövegdoboz 204"/>
          <p:cNvSpPr txBox="1"/>
          <p:nvPr/>
        </p:nvSpPr>
        <p:spPr>
          <a:xfrm>
            <a:off x="1489422" y="1639767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6" name="Szövegdoboz 205"/>
          <p:cNvSpPr txBox="1"/>
          <p:nvPr/>
        </p:nvSpPr>
        <p:spPr>
          <a:xfrm>
            <a:off x="2164609" y="1645655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7" name="Szövegdoboz 206"/>
          <p:cNvSpPr txBox="1"/>
          <p:nvPr/>
        </p:nvSpPr>
        <p:spPr>
          <a:xfrm>
            <a:off x="2144044" y="2814126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08" name="Szövegdoboz 207"/>
          <p:cNvSpPr txBox="1"/>
          <p:nvPr/>
        </p:nvSpPr>
        <p:spPr>
          <a:xfrm>
            <a:off x="811605" y="3392692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09" name="Szövegdoboz 208"/>
          <p:cNvSpPr txBox="1"/>
          <p:nvPr/>
        </p:nvSpPr>
        <p:spPr>
          <a:xfrm>
            <a:off x="2135219" y="2921091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10" name="Szövegdoboz 209"/>
          <p:cNvSpPr txBox="1"/>
          <p:nvPr/>
        </p:nvSpPr>
        <p:spPr>
          <a:xfrm>
            <a:off x="1480597" y="3059512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1" name="Szövegdoboz 210"/>
          <p:cNvSpPr txBox="1"/>
          <p:nvPr/>
        </p:nvSpPr>
        <p:spPr>
          <a:xfrm>
            <a:off x="2146201" y="3017729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2" name="Szövegdoboz 211"/>
          <p:cNvSpPr txBox="1"/>
          <p:nvPr/>
        </p:nvSpPr>
        <p:spPr>
          <a:xfrm>
            <a:off x="3991044" y="8049254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  <a:endParaRPr lang="hu-HU" sz="800" dirty="0" smtClean="0"/>
          </a:p>
          <a:p>
            <a:pPr algn="ctr"/>
            <a:r>
              <a:rPr lang="hu-HU" sz="800" dirty="0" smtClean="0"/>
              <a:t>N=4963</a:t>
            </a:r>
            <a:endParaRPr lang="en-GB" sz="800" dirty="0"/>
          </a:p>
        </p:txBody>
      </p:sp>
      <p:sp>
        <p:nvSpPr>
          <p:cNvPr id="213" name="Szövegdoboz 212"/>
          <p:cNvSpPr txBox="1"/>
          <p:nvPr/>
        </p:nvSpPr>
        <p:spPr>
          <a:xfrm>
            <a:off x="4699979" y="8050443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N=624</a:t>
            </a:r>
            <a:endParaRPr lang="en-GB" sz="800" dirty="0"/>
          </a:p>
        </p:txBody>
      </p:sp>
      <p:sp>
        <p:nvSpPr>
          <p:cNvPr id="214" name="Szövegdoboz 213"/>
          <p:cNvSpPr txBox="1"/>
          <p:nvPr/>
        </p:nvSpPr>
        <p:spPr>
          <a:xfrm>
            <a:off x="5354258" y="8055123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N=4634</a:t>
            </a:r>
            <a:endParaRPr lang="en-GB" sz="800" dirty="0"/>
          </a:p>
        </p:txBody>
      </p:sp>
      <p:sp>
        <p:nvSpPr>
          <p:cNvPr id="215" name="Szövegdoboz 214"/>
          <p:cNvSpPr txBox="1"/>
          <p:nvPr/>
        </p:nvSpPr>
        <p:spPr>
          <a:xfrm>
            <a:off x="5867863" y="8049254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N=10221</a:t>
            </a:r>
            <a:endParaRPr lang="en-GB" sz="800" dirty="0"/>
          </a:p>
        </p:txBody>
      </p:sp>
      <p:sp>
        <p:nvSpPr>
          <p:cNvPr id="216" name="Szövegdoboz 215"/>
          <p:cNvSpPr txBox="1"/>
          <p:nvPr/>
        </p:nvSpPr>
        <p:spPr>
          <a:xfrm>
            <a:off x="3973668" y="9359461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  <a:endParaRPr lang="hu-HU" sz="800" dirty="0" smtClean="0"/>
          </a:p>
          <a:p>
            <a:pPr algn="ctr"/>
            <a:r>
              <a:rPr lang="hu-HU" sz="800" dirty="0" smtClean="0"/>
              <a:t>N=4963</a:t>
            </a:r>
            <a:endParaRPr lang="en-GB" sz="800" dirty="0"/>
          </a:p>
        </p:txBody>
      </p:sp>
      <p:sp>
        <p:nvSpPr>
          <p:cNvPr id="217" name="Szövegdoboz 216"/>
          <p:cNvSpPr txBox="1"/>
          <p:nvPr/>
        </p:nvSpPr>
        <p:spPr>
          <a:xfrm>
            <a:off x="4682603" y="9360650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N=624</a:t>
            </a:r>
            <a:endParaRPr lang="en-GB" sz="800" dirty="0"/>
          </a:p>
        </p:txBody>
      </p:sp>
      <p:sp>
        <p:nvSpPr>
          <p:cNvPr id="218" name="Szövegdoboz 217"/>
          <p:cNvSpPr txBox="1"/>
          <p:nvPr/>
        </p:nvSpPr>
        <p:spPr>
          <a:xfrm>
            <a:off x="5336882" y="9365330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N=4634</a:t>
            </a:r>
            <a:endParaRPr lang="en-GB" sz="800" dirty="0"/>
          </a:p>
        </p:txBody>
      </p:sp>
      <p:sp>
        <p:nvSpPr>
          <p:cNvPr id="219" name="Szövegdoboz 218"/>
          <p:cNvSpPr txBox="1"/>
          <p:nvPr/>
        </p:nvSpPr>
        <p:spPr>
          <a:xfrm>
            <a:off x="5850487" y="9359461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N=10221</a:t>
            </a:r>
            <a:endParaRPr lang="en-GB" sz="800" dirty="0"/>
          </a:p>
        </p:txBody>
      </p:sp>
      <p:sp>
        <p:nvSpPr>
          <p:cNvPr id="220" name="Szövegdoboz 219"/>
          <p:cNvSpPr txBox="1"/>
          <p:nvPr/>
        </p:nvSpPr>
        <p:spPr>
          <a:xfrm>
            <a:off x="5419224" y="1540064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21" name="Szövegdoboz 220"/>
          <p:cNvSpPr txBox="1"/>
          <p:nvPr/>
        </p:nvSpPr>
        <p:spPr>
          <a:xfrm>
            <a:off x="4098274" y="2064756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22" name="Szövegdoboz 221"/>
          <p:cNvSpPr txBox="1"/>
          <p:nvPr/>
        </p:nvSpPr>
        <p:spPr>
          <a:xfrm>
            <a:off x="5410399" y="1647029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23" name="Szövegdoboz 222"/>
          <p:cNvSpPr txBox="1"/>
          <p:nvPr/>
        </p:nvSpPr>
        <p:spPr>
          <a:xfrm>
            <a:off x="4745318" y="1531270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4" name="Szövegdoboz 223"/>
          <p:cNvSpPr txBox="1"/>
          <p:nvPr/>
        </p:nvSpPr>
        <p:spPr>
          <a:xfrm>
            <a:off x="5421381" y="1743667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7" name="Szövegdoboz 226"/>
          <p:cNvSpPr txBox="1"/>
          <p:nvPr/>
        </p:nvSpPr>
        <p:spPr>
          <a:xfrm>
            <a:off x="4745318" y="1477595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28" name="Szövegdoboz 227"/>
          <p:cNvSpPr txBox="1"/>
          <p:nvPr/>
        </p:nvSpPr>
        <p:spPr>
          <a:xfrm>
            <a:off x="5417068" y="2855607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29" name="Szövegdoboz 228"/>
          <p:cNvSpPr txBox="1"/>
          <p:nvPr/>
        </p:nvSpPr>
        <p:spPr>
          <a:xfrm>
            <a:off x="4087293" y="3407189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30" name="Szövegdoboz 229"/>
          <p:cNvSpPr txBox="1"/>
          <p:nvPr/>
        </p:nvSpPr>
        <p:spPr>
          <a:xfrm>
            <a:off x="5408243" y="2962572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31" name="Szövegdoboz 230"/>
          <p:cNvSpPr txBox="1"/>
          <p:nvPr/>
        </p:nvSpPr>
        <p:spPr>
          <a:xfrm>
            <a:off x="4752690" y="2871901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2" name="Szövegdoboz 231"/>
          <p:cNvSpPr txBox="1"/>
          <p:nvPr/>
        </p:nvSpPr>
        <p:spPr>
          <a:xfrm>
            <a:off x="5419225" y="3059210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3" name="Szövegdoboz 232"/>
          <p:cNvSpPr txBox="1"/>
          <p:nvPr/>
        </p:nvSpPr>
        <p:spPr>
          <a:xfrm>
            <a:off x="4753651" y="2819222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34" name="Szövegdoboz 233"/>
          <p:cNvSpPr txBox="1"/>
          <p:nvPr/>
        </p:nvSpPr>
        <p:spPr>
          <a:xfrm>
            <a:off x="5431555" y="4017572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35" name="Szövegdoboz 234"/>
          <p:cNvSpPr txBox="1"/>
          <p:nvPr/>
        </p:nvSpPr>
        <p:spPr>
          <a:xfrm>
            <a:off x="4106529" y="4039971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00" dirty="0" smtClean="0">
                <a:solidFill>
                  <a:srgbClr val="FF0000"/>
                </a:solidFill>
              </a:rPr>
              <a:t>***</a:t>
            </a:r>
            <a:endParaRPr lang="en-GB" sz="600" dirty="0">
              <a:solidFill>
                <a:srgbClr val="FF0000"/>
              </a:solidFill>
            </a:endParaRPr>
          </a:p>
        </p:txBody>
      </p:sp>
      <p:sp>
        <p:nvSpPr>
          <p:cNvPr id="236" name="Szövegdoboz 235"/>
          <p:cNvSpPr txBox="1"/>
          <p:nvPr/>
        </p:nvSpPr>
        <p:spPr>
          <a:xfrm>
            <a:off x="5373718" y="4081651"/>
            <a:ext cx="4060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37" name="Szövegdoboz 236"/>
          <p:cNvSpPr txBox="1"/>
          <p:nvPr/>
        </p:nvSpPr>
        <p:spPr>
          <a:xfrm>
            <a:off x="4780968" y="4015322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00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8" name="Szövegdoboz 237"/>
          <p:cNvSpPr txBox="1"/>
          <p:nvPr/>
        </p:nvSpPr>
        <p:spPr>
          <a:xfrm>
            <a:off x="5423747" y="4171790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9" name="Szövegdoboz 238"/>
          <p:cNvSpPr txBox="1"/>
          <p:nvPr/>
        </p:nvSpPr>
        <p:spPr>
          <a:xfrm>
            <a:off x="4782033" y="3952821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00" dirty="0" smtClean="0">
                <a:solidFill>
                  <a:srgbClr val="FF0000"/>
                </a:solidFill>
              </a:rPr>
              <a:t>***</a:t>
            </a:r>
            <a:endParaRPr lang="en-GB" sz="600" dirty="0">
              <a:solidFill>
                <a:srgbClr val="FF0000"/>
              </a:solidFill>
            </a:endParaRPr>
          </a:p>
        </p:txBody>
      </p:sp>
      <p:sp>
        <p:nvSpPr>
          <p:cNvPr id="240" name="Szövegdoboz 239"/>
          <p:cNvSpPr txBox="1"/>
          <p:nvPr/>
        </p:nvSpPr>
        <p:spPr>
          <a:xfrm>
            <a:off x="5436125" y="6025988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41" name="Szövegdoboz 240"/>
          <p:cNvSpPr txBox="1"/>
          <p:nvPr/>
        </p:nvSpPr>
        <p:spPr>
          <a:xfrm>
            <a:off x="4115175" y="6550680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42" name="Szövegdoboz 241"/>
          <p:cNvSpPr txBox="1"/>
          <p:nvPr/>
        </p:nvSpPr>
        <p:spPr>
          <a:xfrm>
            <a:off x="5427300" y="6132953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43" name="Szövegdoboz 242"/>
          <p:cNvSpPr txBox="1"/>
          <p:nvPr/>
        </p:nvSpPr>
        <p:spPr>
          <a:xfrm>
            <a:off x="4771348" y="6139309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4" name="Szövegdoboz 243"/>
          <p:cNvSpPr txBox="1"/>
          <p:nvPr/>
        </p:nvSpPr>
        <p:spPr>
          <a:xfrm>
            <a:off x="5438282" y="6229591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6" name="Szövegdoboz 245"/>
          <p:cNvSpPr txBox="1"/>
          <p:nvPr/>
        </p:nvSpPr>
        <p:spPr>
          <a:xfrm>
            <a:off x="5436125" y="7361630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47" name="Szövegdoboz 246"/>
          <p:cNvSpPr txBox="1"/>
          <p:nvPr/>
        </p:nvSpPr>
        <p:spPr>
          <a:xfrm>
            <a:off x="4115175" y="7886322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48" name="Szövegdoboz 247"/>
          <p:cNvSpPr txBox="1"/>
          <p:nvPr/>
        </p:nvSpPr>
        <p:spPr>
          <a:xfrm>
            <a:off x="5427300" y="7468595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49" name="Szövegdoboz 248"/>
          <p:cNvSpPr txBox="1"/>
          <p:nvPr/>
        </p:nvSpPr>
        <p:spPr>
          <a:xfrm>
            <a:off x="4750731" y="7624787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0" name="Szövegdoboz 249"/>
          <p:cNvSpPr txBox="1"/>
          <p:nvPr/>
        </p:nvSpPr>
        <p:spPr>
          <a:xfrm>
            <a:off x="5438282" y="7565233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8" name="Szövegdoboz 257"/>
          <p:cNvSpPr txBox="1"/>
          <p:nvPr/>
        </p:nvSpPr>
        <p:spPr>
          <a:xfrm>
            <a:off x="5447737" y="8333283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59" name="Szövegdoboz 258"/>
          <p:cNvSpPr txBox="1"/>
          <p:nvPr/>
        </p:nvSpPr>
        <p:spPr>
          <a:xfrm>
            <a:off x="4105843" y="8479257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60" name="Szövegdoboz 259"/>
          <p:cNvSpPr txBox="1"/>
          <p:nvPr/>
        </p:nvSpPr>
        <p:spPr>
          <a:xfrm>
            <a:off x="5438551" y="8389767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61" name="Szövegdoboz 260"/>
          <p:cNvSpPr txBox="1"/>
          <p:nvPr/>
        </p:nvSpPr>
        <p:spPr>
          <a:xfrm>
            <a:off x="4789881" y="8336849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2" name="Szövegdoboz 261"/>
          <p:cNvSpPr txBox="1"/>
          <p:nvPr/>
        </p:nvSpPr>
        <p:spPr>
          <a:xfrm>
            <a:off x="5449894" y="8460686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3" name="Szövegdoboz 262"/>
          <p:cNvSpPr txBox="1"/>
          <p:nvPr/>
        </p:nvSpPr>
        <p:spPr>
          <a:xfrm>
            <a:off x="2074797" y="5899180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64" name="Szövegdoboz 263"/>
          <p:cNvSpPr txBox="1"/>
          <p:nvPr/>
        </p:nvSpPr>
        <p:spPr>
          <a:xfrm>
            <a:off x="740712" y="6450677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65" name="Szövegdoboz 264"/>
          <p:cNvSpPr txBox="1"/>
          <p:nvPr/>
        </p:nvSpPr>
        <p:spPr>
          <a:xfrm>
            <a:off x="2065972" y="6006145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66" name="Szövegdoboz 265"/>
          <p:cNvSpPr txBox="1"/>
          <p:nvPr/>
        </p:nvSpPr>
        <p:spPr>
          <a:xfrm>
            <a:off x="1408858" y="6125094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7" name="Szövegdoboz 266"/>
          <p:cNvSpPr txBox="1"/>
          <p:nvPr/>
        </p:nvSpPr>
        <p:spPr>
          <a:xfrm>
            <a:off x="2076954" y="6102783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8" name="Szövegdoboz 267"/>
          <p:cNvSpPr txBox="1"/>
          <p:nvPr/>
        </p:nvSpPr>
        <p:spPr>
          <a:xfrm>
            <a:off x="1444508" y="6052019"/>
            <a:ext cx="2295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70" name="Szövegdoboz 269"/>
          <p:cNvSpPr txBox="1"/>
          <p:nvPr/>
        </p:nvSpPr>
        <p:spPr>
          <a:xfrm>
            <a:off x="2092938" y="7309011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71" name="Szövegdoboz 270"/>
          <p:cNvSpPr txBox="1"/>
          <p:nvPr/>
        </p:nvSpPr>
        <p:spPr>
          <a:xfrm>
            <a:off x="758853" y="7860508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72" name="Szövegdoboz 271"/>
          <p:cNvSpPr txBox="1"/>
          <p:nvPr/>
        </p:nvSpPr>
        <p:spPr>
          <a:xfrm>
            <a:off x="2084113" y="7415976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73" name="Szövegdoboz 272"/>
          <p:cNvSpPr txBox="1"/>
          <p:nvPr/>
        </p:nvSpPr>
        <p:spPr>
          <a:xfrm>
            <a:off x="1427211" y="7629734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4" name="Szövegdoboz 273"/>
          <p:cNvSpPr txBox="1"/>
          <p:nvPr/>
        </p:nvSpPr>
        <p:spPr>
          <a:xfrm>
            <a:off x="2095095" y="7512614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6" name="Szövegdoboz 275"/>
          <p:cNvSpPr txBox="1"/>
          <p:nvPr/>
        </p:nvSpPr>
        <p:spPr>
          <a:xfrm>
            <a:off x="2101054" y="8308073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77" name="Szövegdoboz 276"/>
          <p:cNvSpPr txBox="1"/>
          <p:nvPr/>
        </p:nvSpPr>
        <p:spPr>
          <a:xfrm>
            <a:off x="757444" y="8840520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78" name="Szövegdoboz 277"/>
          <p:cNvSpPr txBox="1"/>
          <p:nvPr/>
        </p:nvSpPr>
        <p:spPr>
          <a:xfrm>
            <a:off x="2092229" y="8395988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79" name="Szövegdoboz 278"/>
          <p:cNvSpPr txBox="1"/>
          <p:nvPr/>
        </p:nvSpPr>
        <p:spPr>
          <a:xfrm>
            <a:off x="1425590" y="8514937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0" name="Szövegdoboz 279"/>
          <p:cNvSpPr txBox="1"/>
          <p:nvPr/>
        </p:nvSpPr>
        <p:spPr>
          <a:xfrm>
            <a:off x="2103211" y="8473576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2" name="Szövegdoboz 281"/>
          <p:cNvSpPr txBox="1"/>
          <p:nvPr/>
        </p:nvSpPr>
        <p:spPr>
          <a:xfrm>
            <a:off x="300242" y="128766"/>
            <a:ext cx="630724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Supplementary Figure 2c. Importance of first neighbours in each cancer type in the combined protein-protein interaction network of </a:t>
            </a:r>
            <a:r>
              <a:rPr lang="en-GB" sz="1000" b="1" dirty="0" err="1" smtClean="0"/>
              <a:t>Biogrid</a:t>
            </a:r>
            <a:r>
              <a:rPr lang="en-GB" sz="1000" b="1" dirty="0" smtClean="0"/>
              <a:t>, DIP and Intact. </a:t>
            </a:r>
            <a:r>
              <a:rPr lang="hu-HU" sz="1000" dirty="0" smtClean="0"/>
              <a:t>UA</a:t>
            </a:r>
            <a:r>
              <a:rPr lang="en-GB" sz="1000" dirty="0" smtClean="0"/>
              <a:t>: </a:t>
            </a:r>
            <a:r>
              <a:rPr lang="hu-HU" sz="1000" dirty="0" smtClean="0"/>
              <a:t>un</a:t>
            </a:r>
            <a:r>
              <a:rPr lang="en-GB" sz="1000" dirty="0" smtClean="0"/>
              <a:t>affected, CR: cancer-related, FN: first </a:t>
            </a:r>
            <a:r>
              <a:rPr lang="en-GB" sz="1000" dirty="0" smtClean="0"/>
              <a:t>neighbours</a:t>
            </a:r>
            <a:r>
              <a:rPr lang="hu-HU" sz="1000" dirty="0"/>
              <a:t>, HCC: </a:t>
            </a:r>
            <a:r>
              <a:rPr lang="hu-HU" sz="1000" dirty="0" err="1"/>
              <a:t>hepatocellular</a:t>
            </a:r>
            <a:r>
              <a:rPr lang="hu-HU" sz="1000" dirty="0"/>
              <a:t> </a:t>
            </a:r>
            <a:r>
              <a:rPr lang="hu-HU" sz="1000" dirty="0" err="1"/>
              <a:t>carcinoma</a:t>
            </a:r>
            <a:r>
              <a:rPr lang="hu-HU" sz="1000" dirty="0"/>
              <a:t>, NSCLC: </a:t>
            </a:r>
            <a:r>
              <a:rPr lang="hu-HU" sz="1000" dirty="0" err="1"/>
              <a:t>non-small</a:t>
            </a:r>
            <a:r>
              <a:rPr lang="hu-HU" sz="1000" dirty="0"/>
              <a:t> </a:t>
            </a:r>
            <a:r>
              <a:rPr lang="hu-HU" sz="1000" dirty="0" err="1"/>
              <a:t>cell</a:t>
            </a:r>
            <a:r>
              <a:rPr lang="hu-HU" sz="1000" dirty="0"/>
              <a:t> </a:t>
            </a:r>
            <a:r>
              <a:rPr lang="hu-HU" sz="1000" dirty="0" err="1"/>
              <a:t>lung</a:t>
            </a:r>
            <a:r>
              <a:rPr lang="hu-HU" sz="1000" dirty="0"/>
              <a:t> </a:t>
            </a:r>
            <a:r>
              <a:rPr lang="hu-HU" sz="1000" dirty="0" err="1"/>
              <a:t>cancer</a:t>
            </a:r>
            <a:r>
              <a:rPr lang="en-GB" sz="1000" dirty="0" smtClean="0"/>
              <a:t>. </a:t>
            </a:r>
            <a:r>
              <a:rPr lang="en-GB" sz="1000" dirty="0" smtClean="0"/>
              <a:t>*  - p&lt;0.05; ** - p&lt;0.01; *** - p&lt;0.001.  Wilcoxon rank sum test results to the whole cancer specific network are indicated in red, to cancer-related proteins in orange, and to </a:t>
            </a:r>
            <a:r>
              <a:rPr lang="hu-HU" sz="1000" dirty="0"/>
              <a:t>un</a:t>
            </a:r>
            <a:r>
              <a:rPr lang="en-GB" sz="1000" dirty="0"/>
              <a:t>affected proteins </a:t>
            </a:r>
            <a:r>
              <a:rPr lang="en-GB" sz="1000" dirty="0" smtClean="0"/>
              <a:t>in grey.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350687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zövegdoboz 4"/>
          <p:cNvSpPr txBox="1"/>
          <p:nvPr/>
        </p:nvSpPr>
        <p:spPr>
          <a:xfrm>
            <a:off x="1613105" y="939115"/>
            <a:ext cx="4908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Colon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4851435" y="912565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err="1" smtClean="0"/>
              <a:t>Breast</a:t>
            </a:r>
            <a:endParaRPr lang="hu-HU" sz="1000" b="1" dirty="0" smtClean="0"/>
          </a:p>
        </p:txBody>
      </p:sp>
      <p:sp>
        <p:nvSpPr>
          <p:cNvPr id="8" name="Szövegdoboz 7"/>
          <p:cNvSpPr txBox="1"/>
          <p:nvPr/>
        </p:nvSpPr>
        <p:spPr>
          <a:xfrm rot="16200000">
            <a:off x="3140955" y="2850619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9" name="Szövegdoboz 8"/>
          <p:cNvSpPr txBox="1"/>
          <p:nvPr/>
        </p:nvSpPr>
        <p:spPr>
          <a:xfrm rot="16200000">
            <a:off x="3107385" y="3990498"/>
            <a:ext cx="943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</a:t>
            </a:r>
            <a:r>
              <a:rPr lang="en-GB" sz="800" dirty="0" err="1" smtClean="0"/>
              <a:t>i</a:t>
            </a:r>
            <a:r>
              <a:rPr lang="hu-HU" sz="800" dirty="0" err="1" smtClean="0"/>
              <a:t>ent</a:t>
            </a:r>
            <a:endParaRPr lang="en-US" sz="800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4949655" y="5370034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NSCLC</a:t>
            </a:r>
            <a:endParaRPr lang="hu-HU" sz="1000" b="1" dirty="0" smtClean="0"/>
          </a:p>
        </p:txBody>
      </p:sp>
      <p:sp>
        <p:nvSpPr>
          <p:cNvPr id="12" name="Szövegdoboz 11"/>
          <p:cNvSpPr txBox="1"/>
          <p:nvPr/>
        </p:nvSpPr>
        <p:spPr>
          <a:xfrm rot="16200000">
            <a:off x="55258" y="6036792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13" name="Szövegdoboz 12"/>
          <p:cNvSpPr txBox="1"/>
          <p:nvPr/>
        </p:nvSpPr>
        <p:spPr>
          <a:xfrm rot="16200000">
            <a:off x="-211484" y="7356168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14" name="Szövegdoboz 13"/>
          <p:cNvSpPr txBox="1"/>
          <p:nvPr/>
        </p:nvSpPr>
        <p:spPr>
          <a:xfrm rot="16200000">
            <a:off x="-234394" y="8461583"/>
            <a:ext cx="943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coefficent</a:t>
            </a:r>
            <a:endParaRPr lang="en-US" sz="800" dirty="0"/>
          </a:p>
        </p:txBody>
      </p:sp>
      <p:sp>
        <p:nvSpPr>
          <p:cNvPr id="15" name="Szövegdoboz 14"/>
          <p:cNvSpPr txBox="1"/>
          <p:nvPr/>
        </p:nvSpPr>
        <p:spPr>
          <a:xfrm>
            <a:off x="1619449" y="5342015"/>
            <a:ext cx="399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HCC</a:t>
            </a:r>
            <a:endParaRPr lang="hu-HU" sz="1000" b="1" dirty="0" smtClean="0"/>
          </a:p>
        </p:txBody>
      </p:sp>
      <p:pic>
        <p:nvPicPr>
          <p:cNvPr id="16" name="Kép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8" b="6959"/>
          <a:stretch/>
        </p:blipFill>
        <p:spPr>
          <a:xfrm>
            <a:off x="623393" y="1160355"/>
            <a:ext cx="2721460" cy="1043095"/>
          </a:xfrm>
          <a:prstGeom prst="rect">
            <a:avLst/>
          </a:prstGeom>
        </p:spPr>
      </p:pic>
      <p:pic>
        <p:nvPicPr>
          <p:cNvPr id="17" name="Kép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7" b="6486"/>
          <a:stretch/>
        </p:blipFill>
        <p:spPr>
          <a:xfrm>
            <a:off x="623393" y="2418591"/>
            <a:ext cx="2721460" cy="1054859"/>
          </a:xfrm>
          <a:prstGeom prst="rect">
            <a:avLst/>
          </a:prstGeom>
        </p:spPr>
      </p:pic>
      <p:pic>
        <p:nvPicPr>
          <p:cNvPr id="18" name="Kép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9" b="6804"/>
          <a:stretch/>
        </p:blipFill>
        <p:spPr>
          <a:xfrm>
            <a:off x="617042" y="3659248"/>
            <a:ext cx="2729421" cy="1058802"/>
          </a:xfrm>
          <a:prstGeom prst="rect">
            <a:avLst/>
          </a:prstGeom>
        </p:spPr>
      </p:pic>
      <p:pic>
        <p:nvPicPr>
          <p:cNvPr id="20" name="Kép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" b="6448"/>
          <a:stretch/>
        </p:blipFill>
        <p:spPr>
          <a:xfrm>
            <a:off x="593858" y="5652880"/>
            <a:ext cx="2716676" cy="1059521"/>
          </a:xfrm>
          <a:prstGeom prst="rect">
            <a:avLst/>
          </a:prstGeom>
        </p:spPr>
      </p:pic>
      <p:pic>
        <p:nvPicPr>
          <p:cNvPr id="21" name="Kép 2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1" b="7030"/>
          <a:stretch/>
        </p:blipFill>
        <p:spPr>
          <a:xfrm>
            <a:off x="593858" y="6913660"/>
            <a:ext cx="2707490" cy="1049692"/>
          </a:xfrm>
          <a:prstGeom prst="rect">
            <a:avLst/>
          </a:prstGeom>
        </p:spPr>
      </p:pic>
      <p:pic>
        <p:nvPicPr>
          <p:cNvPr id="22" name="Kép 2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1" b="6026"/>
          <a:stretch/>
        </p:blipFill>
        <p:spPr>
          <a:xfrm>
            <a:off x="581158" y="8162818"/>
            <a:ext cx="2720190" cy="1064183"/>
          </a:xfrm>
          <a:prstGeom prst="rect">
            <a:avLst/>
          </a:prstGeom>
        </p:spPr>
      </p:pic>
      <p:pic>
        <p:nvPicPr>
          <p:cNvPr id="24" name="Kép 2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1" b="6963"/>
          <a:stretch/>
        </p:blipFill>
        <p:spPr>
          <a:xfrm>
            <a:off x="3840758" y="5645032"/>
            <a:ext cx="2750390" cy="1089198"/>
          </a:xfrm>
          <a:prstGeom prst="rect">
            <a:avLst/>
          </a:prstGeom>
        </p:spPr>
      </p:pic>
      <p:pic>
        <p:nvPicPr>
          <p:cNvPr id="25" name="Kép 2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6" b="5905"/>
          <a:stretch/>
        </p:blipFill>
        <p:spPr>
          <a:xfrm>
            <a:off x="3847108" y="6941838"/>
            <a:ext cx="2744040" cy="1062391"/>
          </a:xfrm>
          <a:prstGeom prst="rect">
            <a:avLst/>
          </a:prstGeom>
        </p:spPr>
      </p:pic>
      <p:pic>
        <p:nvPicPr>
          <p:cNvPr id="27" name="Kép 2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7" b="6024"/>
          <a:stretch/>
        </p:blipFill>
        <p:spPr>
          <a:xfrm>
            <a:off x="3834408" y="8190422"/>
            <a:ext cx="2756740" cy="1064757"/>
          </a:xfrm>
          <a:prstGeom prst="rect">
            <a:avLst/>
          </a:prstGeom>
        </p:spPr>
      </p:pic>
      <p:pic>
        <p:nvPicPr>
          <p:cNvPr id="28" name="Kép 27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6" b="6959"/>
          <a:stretch/>
        </p:blipFill>
        <p:spPr>
          <a:xfrm>
            <a:off x="3899993" y="1160355"/>
            <a:ext cx="2716676" cy="1043095"/>
          </a:xfrm>
          <a:prstGeom prst="rect">
            <a:avLst/>
          </a:prstGeom>
        </p:spPr>
      </p:pic>
      <p:pic>
        <p:nvPicPr>
          <p:cNvPr id="29" name="Kép 28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1" b="7049"/>
          <a:stretch/>
        </p:blipFill>
        <p:spPr>
          <a:xfrm>
            <a:off x="3899993" y="2418591"/>
            <a:ext cx="2707490" cy="1048509"/>
          </a:xfrm>
          <a:prstGeom prst="rect">
            <a:avLst/>
          </a:prstGeom>
        </p:spPr>
      </p:pic>
      <p:pic>
        <p:nvPicPr>
          <p:cNvPr id="30" name="Kép 29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2" b="6193"/>
          <a:stretch/>
        </p:blipFill>
        <p:spPr>
          <a:xfrm>
            <a:off x="3906343" y="3649576"/>
            <a:ext cx="2701140" cy="1074824"/>
          </a:xfrm>
          <a:prstGeom prst="rect">
            <a:avLst/>
          </a:prstGeom>
        </p:spPr>
      </p:pic>
      <p:sp>
        <p:nvSpPr>
          <p:cNvPr id="38" name="Szövegdoboz 37"/>
          <p:cNvSpPr txBox="1"/>
          <p:nvPr/>
        </p:nvSpPr>
        <p:spPr>
          <a:xfrm>
            <a:off x="3955520" y="6679923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N=4657</a:t>
            </a:r>
            <a:endParaRPr lang="en-GB" sz="800" dirty="0"/>
          </a:p>
        </p:txBody>
      </p:sp>
      <p:sp>
        <p:nvSpPr>
          <p:cNvPr id="39" name="Szövegdoboz 38"/>
          <p:cNvSpPr txBox="1"/>
          <p:nvPr/>
        </p:nvSpPr>
        <p:spPr>
          <a:xfrm>
            <a:off x="4637900" y="6681558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N=404</a:t>
            </a:r>
            <a:endParaRPr lang="en-GB" sz="800" dirty="0"/>
          </a:p>
        </p:txBody>
      </p:sp>
      <p:sp>
        <p:nvSpPr>
          <p:cNvPr id="40" name="Szövegdoboz 39"/>
          <p:cNvSpPr txBox="1"/>
          <p:nvPr/>
        </p:nvSpPr>
        <p:spPr>
          <a:xfrm>
            <a:off x="5318822" y="6685984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N=1740</a:t>
            </a:r>
            <a:endParaRPr lang="en-GB" sz="800" dirty="0"/>
          </a:p>
        </p:txBody>
      </p:sp>
      <p:sp>
        <p:nvSpPr>
          <p:cNvPr id="41" name="Szövegdoboz 40"/>
          <p:cNvSpPr txBox="1"/>
          <p:nvPr/>
        </p:nvSpPr>
        <p:spPr>
          <a:xfrm>
            <a:off x="5819555" y="6679923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N=6801</a:t>
            </a:r>
            <a:endParaRPr lang="en-GB" sz="800" dirty="0"/>
          </a:p>
        </p:txBody>
      </p:sp>
      <p:sp>
        <p:nvSpPr>
          <p:cNvPr id="50" name="Szövegdoboz 49"/>
          <p:cNvSpPr txBox="1"/>
          <p:nvPr/>
        </p:nvSpPr>
        <p:spPr>
          <a:xfrm>
            <a:off x="685523" y="6650377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N=5186</a:t>
            </a:r>
            <a:endParaRPr lang="en-GB" sz="800" dirty="0"/>
          </a:p>
        </p:txBody>
      </p:sp>
      <p:sp>
        <p:nvSpPr>
          <p:cNvPr id="51" name="Szövegdoboz 50"/>
          <p:cNvSpPr txBox="1"/>
          <p:nvPr/>
        </p:nvSpPr>
        <p:spPr>
          <a:xfrm>
            <a:off x="1391662" y="6643407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N=213</a:t>
            </a:r>
            <a:endParaRPr lang="en-GB" sz="800" dirty="0"/>
          </a:p>
        </p:txBody>
      </p:sp>
      <p:sp>
        <p:nvSpPr>
          <p:cNvPr id="52" name="Szövegdoboz 51"/>
          <p:cNvSpPr txBox="1"/>
          <p:nvPr/>
        </p:nvSpPr>
        <p:spPr>
          <a:xfrm>
            <a:off x="2029394" y="665780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N=1231</a:t>
            </a:r>
            <a:endParaRPr lang="en-GB" sz="800" dirty="0"/>
          </a:p>
        </p:txBody>
      </p:sp>
      <p:sp>
        <p:nvSpPr>
          <p:cNvPr id="53" name="Szövegdoboz 52"/>
          <p:cNvSpPr txBox="1"/>
          <p:nvPr/>
        </p:nvSpPr>
        <p:spPr>
          <a:xfrm>
            <a:off x="2539895" y="6650377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N=6630</a:t>
            </a:r>
            <a:endParaRPr lang="en-GB" sz="800" dirty="0"/>
          </a:p>
        </p:txBody>
      </p:sp>
      <p:sp>
        <p:nvSpPr>
          <p:cNvPr id="62" name="Szövegdoboz 61"/>
          <p:cNvSpPr txBox="1"/>
          <p:nvPr/>
        </p:nvSpPr>
        <p:spPr>
          <a:xfrm>
            <a:off x="3991989" y="2137172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N=3763</a:t>
            </a:r>
            <a:endParaRPr lang="en-GB" sz="800" dirty="0"/>
          </a:p>
        </p:txBody>
      </p:sp>
      <p:sp>
        <p:nvSpPr>
          <p:cNvPr id="63" name="Szövegdoboz 62"/>
          <p:cNvSpPr txBox="1"/>
          <p:nvPr/>
        </p:nvSpPr>
        <p:spPr>
          <a:xfrm>
            <a:off x="4691332" y="2158076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N=669</a:t>
            </a:r>
            <a:endParaRPr lang="en-GB" sz="800" dirty="0"/>
          </a:p>
        </p:txBody>
      </p:sp>
      <p:sp>
        <p:nvSpPr>
          <p:cNvPr id="64" name="Szövegdoboz 63"/>
          <p:cNvSpPr txBox="1"/>
          <p:nvPr/>
        </p:nvSpPr>
        <p:spPr>
          <a:xfrm>
            <a:off x="5348217" y="2154079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N=2221</a:t>
            </a:r>
            <a:endParaRPr lang="en-GB" sz="800" dirty="0"/>
          </a:p>
        </p:txBody>
      </p:sp>
      <p:sp>
        <p:nvSpPr>
          <p:cNvPr id="65" name="Szövegdoboz 64"/>
          <p:cNvSpPr txBox="1"/>
          <p:nvPr/>
        </p:nvSpPr>
        <p:spPr>
          <a:xfrm>
            <a:off x="5836703" y="2137872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N=6653</a:t>
            </a:r>
            <a:endParaRPr lang="en-GB" sz="800" dirty="0"/>
          </a:p>
        </p:txBody>
      </p:sp>
      <p:sp>
        <p:nvSpPr>
          <p:cNvPr id="66" name="Szövegdoboz 65"/>
          <p:cNvSpPr txBox="1"/>
          <p:nvPr/>
        </p:nvSpPr>
        <p:spPr>
          <a:xfrm>
            <a:off x="712165" y="2137172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N=4540</a:t>
            </a:r>
            <a:endParaRPr lang="en-GB" sz="800" dirty="0"/>
          </a:p>
        </p:txBody>
      </p:sp>
      <p:sp>
        <p:nvSpPr>
          <p:cNvPr id="67" name="Szövegdoboz 66"/>
          <p:cNvSpPr txBox="1"/>
          <p:nvPr/>
        </p:nvSpPr>
        <p:spPr>
          <a:xfrm>
            <a:off x="1411725" y="2139250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N=405</a:t>
            </a:r>
            <a:endParaRPr lang="en-GB" sz="800" dirty="0"/>
          </a:p>
        </p:txBody>
      </p:sp>
      <p:sp>
        <p:nvSpPr>
          <p:cNvPr id="68" name="Szövegdoboz 67"/>
          <p:cNvSpPr txBox="1"/>
          <p:nvPr/>
        </p:nvSpPr>
        <p:spPr>
          <a:xfrm>
            <a:off x="2060123" y="2142665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N=1836</a:t>
            </a:r>
            <a:endParaRPr lang="en-GB" sz="800" dirty="0"/>
          </a:p>
        </p:txBody>
      </p:sp>
      <p:sp>
        <p:nvSpPr>
          <p:cNvPr id="69" name="Szövegdoboz 68"/>
          <p:cNvSpPr txBox="1"/>
          <p:nvPr/>
        </p:nvSpPr>
        <p:spPr>
          <a:xfrm>
            <a:off x="2553839" y="2137892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N=6781</a:t>
            </a:r>
            <a:endParaRPr lang="en-GB" sz="800" dirty="0"/>
          </a:p>
        </p:txBody>
      </p:sp>
      <p:sp>
        <p:nvSpPr>
          <p:cNvPr id="86" name="Szövegdoboz 85"/>
          <p:cNvSpPr txBox="1"/>
          <p:nvPr/>
        </p:nvSpPr>
        <p:spPr>
          <a:xfrm rot="16200000">
            <a:off x="32335" y="1670932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87" name="Szövegdoboz 86"/>
          <p:cNvSpPr txBox="1"/>
          <p:nvPr/>
        </p:nvSpPr>
        <p:spPr>
          <a:xfrm>
            <a:off x="414693" y="2076069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88" name="Szövegdoboz 87"/>
          <p:cNvSpPr txBox="1"/>
          <p:nvPr/>
        </p:nvSpPr>
        <p:spPr>
          <a:xfrm>
            <a:off x="407669" y="1689657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20</a:t>
            </a:r>
            <a:endParaRPr lang="en-US" sz="800" dirty="0"/>
          </a:p>
        </p:txBody>
      </p:sp>
      <p:sp>
        <p:nvSpPr>
          <p:cNvPr id="89" name="Szövegdoboz 88"/>
          <p:cNvSpPr txBox="1"/>
          <p:nvPr/>
        </p:nvSpPr>
        <p:spPr>
          <a:xfrm>
            <a:off x="407669" y="1299243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</a:t>
            </a:r>
            <a:endParaRPr lang="en-US" sz="800" dirty="0"/>
          </a:p>
        </p:txBody>
      </p:sp>
      <p:sp>
        <p:nvSpPr>
          <p:cNvPr id="91" name="Szövegdoboz 90"/>
          <p:cNvSpPr txBox="1"/>
          <p:nvPr/>
        </p:nvSpPr>
        <p:spPr>
          <a:xfrm rot="16200000">
            <a:off x="3444157" y="1641874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92" name="Szövegdoboz 91"/>
          <p:cNvSpPr txBox="1"/>
          <p:nvPr/>
        </p:nvSpPr>
        <p:spPr>
          <a:xfrm>
            <a:off x="3723450" y="2080105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93" name="Szövegdoboz 92"/>
          <p:cNvSpPr txBox="1"/>
          <p:nvPr/>
        </p:nvSpPr>
        <p:spPr>
          <a:xfrm>
            <a:off x="3697802" y="1641695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20</a:t>
            </a:r>
            <a:endParaRPr lang="en-US" sz="800" dirty="0"/>
          </a:p>
        </p:txBody>
      </p:sp>
      <p:sp>
        <p:nvSpPr>
          <p:cNvPr id="94" name="Szövegdoboz 93"/>
          <p:cNvSpPr txBox="1"/>
          <p:nvPr/>
        </p:nvSpPr>
        <p:spPr>
          <a:xfrm>
            <a:off x="3697802" y="1213769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</a:t>
            </a:r>
            <a:endParaRPr lang="en-US" sz="800" dirty="0"/>
          </a:p>
        </p:txBody>
      </p:sp>
      <p:sp>
        <p:nvSpPr>
          <p:cNvPr id="95" name="Szövegdoboz 94"/>
          <p:cNvSpPr txBox="1"/>
          <p:nvPr/>
        </p:nvSpPr>
        <p:spPr>
          <a:xfrm rot="16200000">
            <a:off x="-140783" y="2869086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96" name="Szövegdoboz 95"/>
          <p:cNvSpPr txBox="1"/>
          <p:nvPr/>
        </p:nvSpPr>
        <p:spPr>
          <a:xfrm>
            <a:off x="487427" y="3382619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98" name="Szövegdoboz 97"/>
          <p:cNvSpPr txBox="1"/>
          <p:nvPr/>
        </p:nvSpPr>
        <p:spPr>
          <a:xfrm>
            <a:off x="210137" y="2371002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120000</a:t>
            </a:r>
            <a:endParaRPr lang="en-US" sz="800" dirty="0"/>
          </a:p>
        </p:txBody>
      </p:sp>
      <p:sp>
        <p:nvSpPr>
          <p:cNvPr id="99" name="Szövegdoboz 98"/>
          <p:cNvSpPr txBox="1"/>
          <p:nvPr/>
        </p:nvSpPr>
        <p:spPr>
          <a:xfrm>
            <a:off x="258479" y="3037786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40000</a:t>
            </a:r>
            <a:endParaRPr lang="en-US" sz="800" dirty="0"/>
          </a:p>
        </p:txBody>
      </p:sp>
      <p:sp>
        <p:nvSpPr>
          <p:cNvPr id="100" name="Szövegdoboz 99"/>
          <p:cNvSpPr txBox="1"/>
          <p:nvPr/>
        </p:nvSpPr>
        <p:spPr>
          <a:xfrm>
            <a:off x="258134" y="2704394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80000</a:t>
            </a:r>
            <a:endParaRPr lang="en-US" sz="800" dirty="0"/>
          </a:p>
        </p:txBody>
      </p:sp>
      <p:sp>
        <p:nvSpPr>
          <p:cNvPr id="105" name="Szövegdoboz 104"/>
          <p:cNvSpPr txBox="1"/>
          <p:nvPr/>
        </p:nvSpPr>
        <p:spPr>
          <a:xfrm>
            <a:off x="3751593" y="3357643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06" name="Szövegdoboz 105"/>
          <p:cNvSpPr txBox="1"/>
          <p:nvPr/>
        </p:nvSpPr>
        <p:spPr>
          <a:xfrm>
            <a:off x="3531825" y="2370262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/>
              <a:t>9</a:t>
            </a:r>
            <a:r>
              <a:rPr lang="hu-HU" sz="800" dirty="0" smtClean="0"/>
              <a:t>0000</a:t>
            </a:r>
            <a:endParaRPr lang="en-US" sz="800" dirty="0"/>
          </a:p>
        </p:txBody>
      </p:sp>
      <p:sp>
        <p:nvSpPr>
          <p:cNvPr id="107" name="Szövegdoboz 106"/>
          <p:cNvSpPr txBox="1"/>
          <p:nvPr/>
        </p:nvSpPr>
        <p:spPr>
          <a:xfrm>
            <a:off x="3540785" y="3031028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30000</a:t>
            </a:r>
            <a:endParaRPr lang="en-US" sz="800" dirty="0"/>
          </a:p>
        </p:txBody>
      </p:sp>
      <p:sp>
        <p:nvSpPr>
          <p:cNvPr id="108" name="Szövegdoboz 107"/>
          <p:cNvSpPr txBox="1"/>
          <p:nvPr/>
        </p:nvSpPr>
        <p:spPr>
          <a:xfrm>
            <a:off x="3550875" y="2698468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60000</a:t>
            </a:r>
            <a:endParaRPr lang="en-US" sz="800" dirty="0"/>
          </a:p>
        </p:txBody>
      </p:sp>
      <p:sp>
        <p:nvSpPr>
          <p:cNvPr id="109" name="Szövegdoboz 108"/>
          <p:cNvSpPr txBox="1"/>
          <p:nvPr/>
        </p:nvSpPr>
        <p:spPr>
          <a:xfrm>
            <a:off x="3633770" y="7871210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10" name="Szövegdoboz 109"/>
          <p:cNvSpPr txBox="1"/>
          <p:nvPr/>
        </p:nvSpPr>
        <p:spPr>
          <a:xfrm>
            <a:off x="3430818" y="6900968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120000</a:t>
            </a:r>
            <a:endParaRPr lang="en-US" sz="800" dirty="0"/>
          </a:p>
        </p:txBody>
      </p:sp>
      <p:sp>
        <p:nvSpPr>
          <p:cNvPr id="111" name="Szövegdoboz 110"/>
          <p:cNvSpPr txBox="1"/>
          <p:nvPr/>
        </p:nvSpPr>
        <p:spPr>
          <a:xfrm>
            <a:off x="3477276" y="7551242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40000</a:t>
            </a:r>
            <a:endParaRPr lang="en-US" sz="800" dirty="0"/>
          </a:p>
        </p:txBody>
      </p:sp>
      <p:sp>
        <p:nvSpPr>
          <p:cNvPr id="112" name="Szövegdoboz 111"/>
          <p:cNvSpPr txBox="1"/>
          <p:nvPr/>
        </p:nvSpPr>
        <p:spPr>
          <a:xfrm>
            <a:off x="3463788" y="7231518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80000</a:t>
            </a:r>
            <a:endParaRPr lang="en-US" sz="800" dirty="0"/>
          </a:p>
        </p:txBody>
      </p:sp>
      <p:sp>
        <p:nvSpPr>
          <p:cNvPr id="113" name="Szövegdoboz 112"/>
          <p:cNvSpPr txBox="1"/>
          <p:nvPr/>
        </p:nvSpPr>
        <p:spPr>
          <a:xfrm>
            <a:off x="400232" y="7863462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14" name="Szövegdoboz 113"/>
          <p:cNvSpPr txBox="1"/>
          <p:nvPr/>
        </p:nvSpPr>
        <p:spPr>
          <a:xfrm>
            <a:off x="179581" y="7006275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120000</a:t>
            </a:r>
            <a:endParaRPr lang="en-US" sz="800" dirty="0"/>
          </a:p>
        </p:txBody>
      </p:sp>
      <p:sp>
        <p:nvSpPr>
          <p:cNvPr id="115" name="Szövegdoboz 114"/>
          <p:cNvSpPr txBox="1"/>
          <p:nvPr/>
        </p:nvSpPr>
        <p:spPr>
          <a:xfrm>
            <a:off x="202406" y="7585732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40000</a:t>
            </a:r>
            <a:endParaRPr lang="en-US" sz="800" dirty="0"/>
          </a:p>
        </p:txBody>
      </p:sp>
      <p:sp>
        <p:nvSpPr>
          <p:cNvPr id="116" name="Szövegdoboz 115"/>
          <p:cNvSpPr txBox="1"/>
          <p:nvPr/>
        </p:nvSpPr>
        <p:spPr>
          <a:xfrm>
            <a:off x="220161" y="7293138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80000</a:t>
            </a:r>
            <a:endParaRPr lang="en-US" sz="800" dirty="0"/>
          </a:p>
        </p:txBody>
      </p:sp>
      <p:sp>
        <p:nvSpPr>
          <p:cNvPr id="117" name="Szövegdoboz 116"/>
          <p:cNvSpPr txBox="1"/>
          <p:nvPr/>
        </p:nvSpPr>
        <p:spPr>
          <a:xfrm>
            <a:off x="3639362" y="659854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18" name="Szövegdoboz 117"/>
          <p:cNvSpPr txBox="1"/>
          <p:nvPr/>
        </p:nvSpPr>
        <p:spPr>
          <a:xfrm>
            <a:off x="3632338" y="6188431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20</a:t>
            </a:r>
            <a:endParaRPr lang="en-US" sz="800" dirty="0"/>
          </a:p>
        </p:txBody>
      </p:sp>
      <p:sp>
        <p:nvSpPr>
          <p:cNvPr id="119" name="Szövegdoboz 118"/>
          <p:cNvSpPr txBox="1"/>
          <p:nvPr/>
        </p:nvSpPr>
        <p:spPr>
          <a:xfrm>
            <a:off x="3632338" y="5791307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</a:t>
            </a:r>
            <a:endParaRPr lang="en-US" sz="800" dirty="0"/>
          </a:p>
        </p:txBody>
      </p:sp>
      <p:sp>
        <p:nvSpPr>
          <p:cNvPr id="120" name="Szövegdoboz 119"/>
          <p:cNvSpPr txBox="1"/>
          <p:nvPr/>
        </p:nvSpPr>
        <p:spPr>
          <a:xfrm>
            <a:off x="418022" y="657620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21" name="Szövegdoboz 120"/>
          <p:cNvSpPr txBox="1"/>
          <p:nvPr/>
        </p:nvSpPr>
        <p:spPr>
          <a:xfrm>
            <a:off x="388362" y="6246070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20</a:t>
            </a:r>
            <a:endParaRPr lang="en-US" sz="800" dirty="0"/>
          </a:p>
        </p:txBody>
      </p:sp>
      <p:sp>
        <p:nvSpPr>
          <p:cNvPr id="122" name="Szövegdoboz 121"/>
          <p:cNvSpPr txBox="1"/>
          <p:nvPr/>
        </p:nvSpPr>
        <p:spPr>
          <a:xfrm>
            <a:off x="395149" y="5917301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</a:t>
            </a:r>
            <a:endParaRPr lang="en-US" sz="800" dirty="0"/>
          </a:p>
        </p:txBody>
      </p:sp>
      <p:sp>
        <p:nvSpPr>
          <p:cNvPr id="123" name="Szövegdoboz 122"/>
          <p:cNvSpPr txBox="1"/>
          <p:nvPr/>
        </p:nvSpPr>
        <p:spPr>
          <a:xfrm>
            <a:off x="378514" y="5593623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/>
              <a:t>6</a:t>
            </a:r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24" name="Szövegdoboz 123"/>
          <p:cNvSpPr txBox="1"/>
          <p:nvPr/>
        </p:nvSpPr>
        <p:spPr>
          <a:xfrm>
            <a:off x="432557" y="4592197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25" name="Szövegdoboz 124"/>
          <p:cNvSpPr txBox="1"/>
          <p:nvPr/>
        </p:nvSpPr>
        <p:spPr>
          <a:xfrm>
            <a:off x="398582" y="4156218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0.2</a:t>
            </a:r>
            <a:endParaRPr lang="en-US" sz="800" dirty="0"/>
          </a:p>
        </p:txBody>
      </p:sp>
      <p:sp>
        <p:nvSpPr>
          <p:cNvPr id="126" name="Szövegdoboz 125"/>
          <p:cNvSpPr txBox="1"/>
          <p:nvPr/>
        </p:nvSpPr>
        <p:spPr>
          <a:xfrm>
            <a:off x="397659" y="3708653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0.4</a:t>
            </a:r>
            <a:endParaRPr lang="en-US" sz="800" dirty="0"/>
          </a:p>
        </p:txBody>
      </p:sp>
      <p:sp>
        <p:nvSpPr>
          <p:cNvPr id="127" name="Szövegdoboz 126"/>
          <p:cNvSpPr txBox="1"/>
          <p:nvPr/>
        </p:nvSpPr>
        <p:spPr>
          <a:xfrm>
            <a:off x="393792" y="3936382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0.3</a:t>
            </a:r>
            <a:endParaRPr lang="en-US" sz="800" dirty="0"/>
          </a:p>
        </p:txBody>
      </p:sp>
      <p:sp>
        <p:nvSpPr>
          <p:cNvPr id="128" name="Szövegdoboz 127"/>
          <p:cNvSpPr txBox="1"/>
          <p:nvPr/>
        </p:nvSpPr>
        <p:spPr>
          <a:xfrm>
            <a:off x="397659" y="4380671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0.1</a:t>
            </a:r>
            <a:endParaRPr lang="en-US" sz="800" dirty="0"/>
          </a:p>
        </p:txBody>
      </p:sp>
      <p:sp>
        <p:nvSpPr>
          <p:cNvPr id="129" name="Szövegdoboz 128"/>
          <p:cNvSpPr txBox="1"/>
          <p:nvPr/>
        </p:nvSpPr>
        <p:spPr>
          <a:xfrm>
            <a:off x="3725475" y="4607318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30" name="Szövegdoboz 129"/>
          <p:cNvSpPr txBox="1"/>
          <p:nvPr/>
        </p:nvSpPr>
        <p:spPr>
          <a:xfrm>
            <a:off x="3668849" y="4190615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0.2</a:t>
            </a:r>
            <a:endParaRPr lang="en-US" sz="800" dirty="0"/>
          </a:p>
        </p:txBody>
      </p:sp>
      <p:sp>
        <p:nvSpPr>
          <p:cNvPr id="131" name="Szövegdoboz 130"/>
          <p:cNvSpPr txBox="1"/>
          <p:nvPr/>
        </p:nvSpPr>
        <p:spPr>
          <a:xfrm>
            <a:off x="3664061" y="3785985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0.4</a:t>
            </a:r>
            <a:endParaRPr lang="en-US" sz="800" dirty="0"/>
          </a:p>
        </p:txBody>
      </p:sp>
      <p:sp>
        <p:nvSpPr>
          <p:cNvPr id="132" name="Szövegdoboz 131"/>
          <p:cNvSpPr txBox="1"/>
          <p:nvPr/>
        </p:nvSpPr>
        <p:spPr>
          <a:xfrm>
            <a:off x="3679236" y="3988646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0.3</a:t>
            </a:r>
            <a:endParaRPr lang="en-US" sz="800" dirty="0"/>
          </a:p>
        </p:txBody>
      </p:sp>
      <p:sp>
        <p:nvSpPr>
          <p:cNvPr id="133" name="Szövegdoboz 132"/>
          <p:cNvSpPr txBox="1"/>
          <p:nvPr/>
        </p:nvSpPr>
        <p:spPr>
          <a:xfrm>
            <a:off x="3682664" y="4402283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0.1</a:t>
            </a:r>
            <a:endParaRPr lang="en-US" sz="800" dirty="0"/>
          </a:p>
        </p:txBody>
      </p:sp>
      <p:sp>
        <p:nvSpPr>
          <p:cNvPr id="134" name="Szövegdoboz 133"/>
          <p:cNvSpPr txBox="1"/>
          <p:nvPr/>
        </p:nvSpPr>
        <p:spPr>
          <a:xfrm>
            <a:off x="3675636" y="3589004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0.5</a:t>
            </a:r>
            <a:endParaRPr lang="en-US" sz="800" dirty="0"/>
          </a:p>
        </p:txBody>
      </p:sp>
      <p:sp>
        <p:nvSpPr>
          <p:cNvPr id="135" name="Szövegdoboz 134"/>
          <p:cNvSpPr txBox="1"/>
          <p:nvPr/>
        </p:nvSpPr>
        <p:spPr>
          <a:xfrm>
            <a:off x="3654422" y="9120131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36" name="Szövegdoboz 135"/>
          <p:cNvSpPr txBox="1"/>
          <p:nvPr/>
        </p:nvSpPr>
        <p:spPr>
          <a:xfrm>
            <a:off x="3615950" y="8681051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0.2</a:t>
            </a:r>
            <a:endParaRPr lang="en-US" sz="800" dirty="0"/>
          </a:p>
        </p:txBody>
      </p:sp>
      <p:sp>
        <p:nvSpPr>
          <p:cNvPr id="137" name="Szövegdoboz 136"/>
          <p:cNvSpPr txBox="1"/>
          <p:nvPr/>
        </p:nvSpPr>
        <p:spPr>
          <a:xfrm>
            <a:off x="3606690" y="8236530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0.4</a:t>
            </a:r>
            <a:endParaRPr lang="en-US" sz="800" dirty="0"/>
          </a:p>
        </p:txBody>
      </p:sp>
      <p:sp>
        <p:nvSpPr>
          <p:cNvPr id="138" name="Szövegdoboz 137"/>
          <p:cNvSpPr txBox="1"/>
          <p:nvPr/>
        </p:nvSpPr>
        <p:spPr>
          <a:xfrm>
            <a:off x="3607366" y="8450838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0.3</a:t>
            </a:r>
            <a:endParaRPr lang="en-US" sz="800" dirty="0"/>
          </a:p>
        </p:txBody>
      </p:sp>
      <p:sp>
        <p:nvSpPr>
          <p:cNvPr id="139" name="Szövegdoboz 138"/>
          <p:cNvSpPr txBox="1"/>
          <p:nvPr/>
        </p:nvSpPr>
        <p:spPr>
          <a:xfrm>
            <a:off x="3611462" y="8904687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0.1</a:t>
            </a:r>
            <a:endParaRPr lang="en-US" sz="800" dirty="0"/>
          </a:p>
        </p:txBody>
      </p:sp>
      <p:sp>
        <p:nvSpPr>
          <p:cNvPr id="141" name="Szövegdoboz 140"/>
          <p:cNvSpPr txBox="1"/>
          <p:nvPr/>
        </p:nvSpPr>
        <p:spPr>
          <a:xfrm>
            <a:off x="401794" y="9099799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US" sz="800" dirty="0"/>
          </a:p>
        </p:txBody>
      </p:sp>
      <p:sp>
        <p:nvSpPr>
          <p:cNvPr id="142" name="Szövegdoboz 141"/>
          <p:cNvSpPr txBox="1"/>
          <p:nvPr/>
        </p:nvSpPr>
        <p:spPr>
          <a:xfrm>
            <a:off x="369501" y="8596224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0.2</a:t>
            </a:r>
            <a:endParaRPr lang="en-US" sz="800" dirty="0"/>
          </a:p>
        </p:txBody>
      </p:sp>
      <p:sp>
        <p:nvSpPr>
          <p:cNvPr id="143" name="Szövegdoboz 142"/>
          <p:cNvSpPr txBox="1"/>
          <p:nvPr/>
        </p:nvSpPr>
        <p:spPr>
          <a:xfrm>
            <a:off x="354559" y="8096536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0.4</a:t>
            </a:r>
            <a:endParaRPr lang="en-US" sz="800" dirty="0"/>
          </a:p>
        </p:txBody>
      </p:sp>
      <p:sp>
        <p:nvSpPr>
          <p:cNvPr id="144" name="Szövegdoboz 143"/>
          <p:cNvSpPr txBox="1"/>
          <p:nvPr/>
        </p:nvSpPr>
        <p:spPr>
          <a:xfrm>
            <a:off x="362714" y="8353466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0.3</a:t>
            </a:r>
            <a:endParaRPr lang="en-US" sz="800" dirty="0"/>
          </a:p>
        </p:txBody>
      </p:sp>
      <p:sp>
        <p:nvSpPr>
          <p:cNvPr id="145" name="Szövegdoboz 144"/>
          <p:cNvSpPr txBox="1"/>
          <p:nvPr/>
        </p:nvSpPr>
        <p:spPr>
          <a:xfrm>
            <a:off x="370010" y="8846640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0.1</a:t>
            </a:r>
            <a:endParaRPr lang="en-US" sz="800" dirty="0"/>
          </a:p>
        </p:txBody>
      </p:sp>
      <p:sp>
        <p:nvSpPr>
          <p:cNvPr id="146" name="Szövegdoboz 145"/>
          <p:cNvSpPr txBox="1"/>
          <p:nvPr/>
        </p:nvSpPr>
        <p:spPr>
          <a:xfrm rot="16200000">
            <a:off x="-169778" y="4113687"/>
            <a:ext cx="943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</a:t>
            </a:r>
            <a:r>
              <a:rPr lang="en-GB" sz="800" dirty="0" err="1" smtClean="0"/>
              <a:t>i</a:t>
            </a:r>
            <a:r>
              <a:rPr lang="hu-HU" sz="800" dirty="0" err="1" smtClean="0"/>
              <a:t>ent</a:t>
            </a:r>
            <a:endParaRPr lang="en-US" sz="800" dirty="0"/>
          </a:p>
        </p:txBody>
      </p:sp>
      <p:sp>
        <p:nvSpPr>
          <p:cNvPr id="147" name="Szövegdoboz 146"/>
          <p:cNvSpPr txBox="1"/>
          <p:nvPr/>
        </p:nvSpPr>
        <p:spPr>
          <a:xfrm rot="16200000">
            <a:off x="3242690" y="6118762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148" name="Szövegdoboz 147"/>
          <p:cNvSpPr txBox="1"/>
          <p:nvPr/>
        </p:nvSpPr>
        <p:spPr>
          <a:xfrm rot="16200000">
            <a:off x="3082247" y="7358962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149" name="Szövegdoboz 148"/>
          <p:cNvSpPr txBox="1"/>
          <p:nvPr/>
        </p:nvSpPr>
        <p:spPr>
          <a:xfrm rot="16200000">
            <a:off x="3030993" y="8612950"/>
            <a:ext cx="943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coefficent</a:t>
            </a:r>
            <a:endParaRPr lang="en-US" sz="800" dirty="0"/>
          </a:p>
        </p:txBody>
      </p:sp>
      <p:sp>
        <p:nvSpPr>
          <p:cNvPr id="140" name="Szövegdoboz 139"/>
          <p:cNvSpPr txBox="1"/>
          <p:nvPr/>
        </p:nvSpPr>
        <p:spPr>
          <a:xfrm>
            <a:off x="717203" y="3425799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N=4540</a:t>
            </a:r>
            <a:endParaRPr lang="en-GB" sz="800" dirty="0"/>
          </a:p>
        </p:txBody>
      </p:sp>
      <p:sp>
        <p:nvSpPr>
          <p:cNvPr id="150" name="Szövegdoboz 149"/>
          <p:cNvSpPr txBox="1"/>
          <p:nvPr/>
        </p:nvSpPr>
        <p:spPr>
          <a:xfrm>
            <a:off x="1429463" y="3427877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N=405</a:t>
            </a:r>
            <a:endParaRPr lang="en-GB" sz="800" dirty="0"/>
          </a:p>
        </p:txBody>
      </p:sp>
      <p:sp>
        <p:nvSpPr>
          <p:cNvPr id="151" name="Szövegdoboz 150"/>
          <p:cNvSpPr txBox="1"/>
          <p:nvPr/>
        </p:nvSpPr>
        <p:spPr>
          <a:xfrm>
            <a:off x="2077861" y="3431292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N=1836</a:t>
            </a:r>
            <a:endParaRPr lang="en-GB" sz="800" dirty="0"/>
          </a:p>
        </p:txBody>
      </p:sp>
      <p:sp>
        <p:nvSpPr>
          <p:cNvPr id="152" name="Szövegdoboz 151"/>
          <p:cNvSpPr txBox="1"/>
          <p:nvPr/>
        </p:nvSpPr>
        <p:spPr>
          <a:xfrm>
            <a:off x="2571577" y="3426519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N=6781</a:t>
            </a:r>
            <a:endParaRPr lang="en-GB" sz="800" dirty="0"/>
          </a:p>
        </p:txBody>
      </p:sp>
      <p:sp>
        <p:nvSpPr>
          <p:cNvPr id="153" name="Szövegdoboz 152"/>
          <p:cNvSpPr txBox="1"/>
          <p:nvPr/>
        </p:nvSpPr>
        <p:spPr>
          <a:xfrm>
            <a:off x="727558" y="4656970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N=4540</a:t>
            </a:r>
            <a:endParaRPr lang="en-GB" sz="800" dirty="0"/>
          </a:p>
        </p:txBody>
      </p:sp>
      <p:sp>
        <p:nvSpPr>
          <p:cNvPr id="154" name="Szövegdoboz 153"/>
          <p:cNvSpPr txBox="1"/>
          <p:nvPr/>
        </p:nvSpPr>
        <p:spPr>
          <a:xfrm>
            <a:off x="1438594" y="4658328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N=405</a:t>
            </a:r>
            <a:endParaRPr lang="en-GB" sz="800" dirty="0"/>
          </a:p>
        </p:txBody>
      </p:sp>
      <p:sp>
        <p:nvSpPr>
          <p:cNvPr id="155" name="Szövegdoboz 154"/>
          <p:cNvSpPr txBox="1"/>
          <p:nvPr/>
        </p:nvSpPr>
        <p:spPr>
          <a:xfrm>
            <a:off x="2086992" y="4661743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N=1836</a:t>
            </a:r>
            <a:endParaRPr lang="en-GB" sz="800" dirty="0"/>
          </a:p>
        </p:txBody>
      </p:sp>
      <p:sp>
        <p:nvSpPr>
          <p:cNvPr id="156" name="Szövegdoboz 155"/>
          <p:cNvSpPr txBox="1"/>
          <p:nvPr/>
        </p:nvSpPr>
        <p:spPr>
          <a:xfrm>
            <a:off x="2580708" y="4656970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N=6781</a:t>
            </a:r>
            <a:endParaRPr lang="en-GB" sz="800" dirty="0"/>
          </a:p>
        </p:txBody>
      </p:sp>
      <p:sp>
        <p:nvSpPr>
          <p:cNvPr id="157" name="Szövegdoboz 156"/>
          <p:cNvSpPr txBox="1"/>
          <p:nvPr/>
        </p:nvSpPr>
        <p:spPr>
          <a:xfrm>
            <a:off x="3965652" y="7937807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N=4657</a:t>
            </a:r>
            <a:endParaRPr lang="en-GB" sz="800" dirty="0"/>
          </a:p>
        </p:txBody>
      </p:sp>
      <p:sp>
        <p:nvSpPr>
          <p:cNvPr id="158" name="Szövegdoboz 157"/>
          <p:cNvSpPr txBox="1"/>
          <p:nvPr/>
        </p:nvSpPr>
        <p:spPr>
          <a:xfrm>
            <a:off x="4648032" y="7939442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N=404</a:t>
            </a:r>
            <a:endParaRPr lang="en-GB" sz="800" dirty="0"/>
          </a:p>
        </p:txBody>
      </p:sp>
      <p:sp>
        <p:nvSpPr>
          <p:cNvPr id="159" name="Szövegdoboz 158"/>
          <p:cNvSpPr txBox="1"/>
          <p:nvPr/>
        </p:nvSpPr>
        <p:spPr>
          <a:xfrm>
            <a:off x="5328954" y="7943868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N=1740</a:t>
            </a:r>
            <a:endParaRPr lang="en-GB" sz="800" dirty="0"/>
          </a:p>
        </p:txBody>
      </p:sp>
      <p:sp>
        <p:nvSpPr>
          <p:cNvPr id="160" name="Szövegdoboz 159"/>
          <p:cNvSpPr txBox="1"/>
          <p:nvPr/>
        </p:nvSpPr>
        <p:spPr>
          <a:xfrm>
            <a:off x="5829687" y="7937807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N=6801</a:t>
            </a:r>
            <a:endParaRPr lang="en-GB" sz="800" dirty="0"/>
          </a:p>
        </p:txBody>
      </p:sp>
      <p:sp>
        <p:nvSpPr>
          <p:cNvPr id="161" name="Szövegdoboz 160"/>
          <p:cNvSpPr txBox="1"/>
          <p:nvPr/>
        </p:nvSpPr>
        <p:spPr>
          <a:xfrm>
            <a:off x="3972668" y="918366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N=4657</a:t>
            </a:r>
            <a:endParaRPr lang="en-GB" sz="800" dirty="0"/>
          </a:p>
        </p:txBody>
      </p:sp>
      <p:sp>
        <p:nvSpPr>
          <p:cNvPr id="162" name="Szövegdoboz 161"/>
          <p:cNvSpPr txBox="1"/>
          <p:nvPr/>
        </p:nvSpPr>
        <p:spPr>
          <a:xfrm>
            <a:off x="4655048" y="9185301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N=404</a:t>
            </a:r>
            <a:endParaRPr lang="en-GB" sz="800" dirty="0"/>
          </a:p>
        </p:txBody>
      </p:sp>
      <p:sp>
        <p:nvSpPr>
          <p:cNvPr id="163" name="Szövegdoboz 162"/>
          <p:cNvSpPr txBox="1"/>
          <p:nvPr/>
        </p:nvSpPr>
        <p:spPr>
          <a:xfrm>
            <a:off x="5335970" y="9189727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N=1740</a:t>
            </a:r>
            <a:endParaRPr lang="en-GB" sz="800" dirty="0"/>
          </a:p>
        </p:txBody>
      </p:sp>
      <p:sp>
        <p:nvSpPr>
          <p:cNvPr id="164" name="Szövegdoboz 163"/>
          <p:cNvSpPr txBox="1"/>
          <p:nvPr/>
        </p:nvSpPr>
        <p:spPr>
          <a:xfrm>
            <a:off x="5836703" y="9183666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N=6801</a:t>
            </a:r>
            <a:endParaRPr lang="en-GB" sz="800" dirty="0"/>
          </a:p>
        </p:txBody>
      </p:sp>
      <p:sp>
        <p:nvSpPr>
          <p:cNvPr id="165" name="Szövegdoboz 164"/>
          <p:cNvSpPr txBox="1"/>
          <p:nvPr/>
        </p:nvSpPr>
        <p:spPr>
          <a:xfrm>
            <a:off x="698211" y="7909629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N=5186</a:t>
            </a:r>
            <a:endParaRPr lang="en-GB" sz="800" dirty="0"/>
          </a:p>
        </p:txBody>
      </p:sp>
      <p:sp>
        <p:nvSpPr>
          <p:cNvPr id="166" name="Szövegdoboz 165"/>
          <p:cNvSpPr txBox="1"/>
          <p:nvPr/>
        </p:nvSpPr>
        <p:spPr>
          <a:xfrm>
            <a:off x="1404350" y="7902659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N=213</a:t>
            </a:r>
            <a:endParaRPr lang="en-GB" sz="800" dirty="0"/>
          </a:p>
        </p:txBody>
      </p:sp>
      <p:sp>
        <p:nvSpPr>
          <p:cNvPr id="167" name="Szövegdoboz 166"/>
          <p:cNvSpPr txBox="1"/>
          <p:nvPr/>
        </p:nvSpPr>
        <p:spPr>
          <a:xfrm>
            <a:off x="2042082" y="7917058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N=1231</a:t>
            </a:r>
            <a:endParaRPr lang="en-GB" sz="800" dirty="0"/>
          </a:p>
        </p:txBody>
      </p:sp>
      <p:sp>
        <p:nvSpPr>
          <p:cNvPr id="168" name="Szövegdoboz 167"/>
          <p:cNvSpPr txBox="1"/>
          <p:nvPr/>
        </p:nvSpPr>
        <p:spPr>
          <a:xfrm>
            <a:off x="2552583" y="7909629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N=6630</a:t>
            </a:r>
            <a:endParaRPr lang="en-GB" sz="800" dirty="0"/>
          </a:p>
        </p:txBody>
      </p:sp>
      <p:sp>
        <p:nvSpPr>
          <p:cNvPr id="169" name="Szövegdoboz 168"/>
          <p:cNvSpPr txBox="1"/>
          <p:nvPr/>
        </p:nvSpPr>
        <p:spPr>
          <a:xfrm>
            <a:off x="689435" y="9168881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N=5186</a:t>
            </a:r>
            <a:endParaRPr lang="en-GB" sz="800" dirty="0"/>
          </a:p>
        </p:txBody>
      </p:sp>
      <p:sp>
        <p:nvSpPr>
          <p:cNvPr id="170" name="Szövegdoboz 169"/>
          <p:cNvSpPr txBox="1"/>
          <p:nvPr/>
        </p:nvSpPr>
        <p:spPr>
          <a:xfrm>
            <a:off x="1395574" y="9161911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N=213</a:t>
            </a:r>
            <a:endParaRPr lang="en-GB" sz="800" dirty="0"/>
          </a:p>
        </p:txBody>
      </p:sp>
      <p:sp>
        <p:nvSpPr>
          <p:cNvPr id="171" name="Szövegdoboz 170"/>
          <p:cNvSpPr txBox="1"/>
          <p:nvPr/>
        </p:nvSpPr>
        <p:spPr>
          <a:xfrm>
            <a:off x="2033306" y="9176310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N=1231</a:t>
            </a:r>
            <a:endParaRPr lang="en-GB" sz="800" dirty="0"/>
          </a:p>
        </p:txBody>
      </p:sp>
      <p:sp>
        <p:nvSpPr>
          <p:cNvPr id="172" name="Szövegdoboz 171"/>
          <p:cNvSpPr txBox="1"/>
          <p:nvPr/>
        </p:nvSpPr>
        <p:spPr>
          <a:xfrm>
            <a:off x="2543807" y="9168881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N=6630</a:t>
            </a:r>
            <a:endParaRPr lang="en-GB" sz="800" dirty="0"/>
          </a:p>
        </p:txBody>
      </p:sp>
      <p:sp>
        <p:nvSpPr>
          <p:cNvPr id="173" name="Szövegdoboz 172"/>
          <p:cNvSpPr txBox="1"/>
          <p:nvPr/>
        </p:nvSpPr>
        <p:spPr>
          <a:xfrm>
            <a:off x="3991990" y="3403503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N=3763</a:t>
            </a:r>
            <a:endParaRPr lang="en-GB" sz="800" dirty="0"/>
          </a:p>
        </p:txBody>
      </p:sp>
      <p:sp>
        <p:nvSpPr>
          <p:cNvPr id="174" name="Szövegdoboz 173"/>
          <p:cNvSpPr txBox="1"/>
          <p:nvPr/>
        </p:nvSpPr>
        <p:spPr>
          <a:xfrm>
            <a:off x="4691332" y="3416274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N=669</a:t>
            </a:r>
            <a:endParaRPr lang="en-GB" sz="800" dirty="0"/>
          </a:p>
        </p:txBody>
      </p:sp>
      <p:sp>
        <p:nvSpPr>
          <p:cNvPr id="175" name="Szövegdoboz 174"/>
          <p:cNvSpPr txBox="1"/>
          <p:nvPr/>
        </p:nvSpPr>
        <p:spPr>
          <a:xfrm>
            <a:off x="5348217" y="3403023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N=2221</a:t>
            </a:r>
            <a:endParaRPr lang="en-GB" sz="800" dirty="0"/>
          </a:p>
        </p:txBody>
      </p:sp>
      <p:sp>
        <p:nvSpPr>
          <p:cNvPr id="176" name="Szövegdoboz 175"/>
          <p:cNvSpPr txBox="1"/>
          <p:nvPr/>
        </p:nvSpPr>
        <p:spPr>
          <a:xfrm>
            <a:off x="5836703" y="3404203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N=6653</a:t>
            </a:r>
            <a:endParaRPr lang="en-GB" sz="800" dirty="0"/>
          </a:p>
        </p:txBody>
      </p:sp>
      <p:sp>
        <p:nvSpPr>
          <p:cNvPr id="177" name="Szövegdoboz 176"/>
          <p:cNvSpPr txBox="1"/>
          <p:nvPr/>
        </p:nvSpPr>
        <p:spPr>
          <a:xfrm>
            <a:off x="4001605" y="4662689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N=3763</a:t>
            </a:r>
            <a:endParaRPr lang="en-GB" sz="800" dirty="0"/>
          </a:p>
        </p:txBody>
      </p:sp>
      <p:sp>
        <p:nvSpPr>
          <p:cNvPr id="178" name="Szövegdoboz 177"/>
          <p:cNvSpPr txBox="1"/>
          <p:nvPr/>
        </p:nvSpPr>
        <p:spPr>
          <a:xfrm>
            <a:off x="4712641" y="4684268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CR</a:t>
            </a:r>
          </a:p>
          <a:p>
            <a:pPr algn="ctr"/>
            <a:r>
              <a:rPr lang="hu-HU" sz="800" dirty="0" smtClean="0"/>
              <a:t>N=669</a:t>
            </a:r>
            <a:endParaRPr lang="en-GB" sz="800" dirty="0"/>
          </a:p>
        </p:txBody>
      </p:sp>
      <p:sp>
        <p:nvSpPr>
          <p:cNvPr id="179" name="Szövegdoboz 178"/>
          <p:cNvSpPr txBox="1"/>
          <p:nvPr/>
        </p:nvSpPr>
        <p:spPr>
          <a:xfrm>
            <a:off x="5344126" y="4680271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FN</a:t>
            </a:r>
          </a:p>
          <a:p>
            <a:pPr algn="ctr"/>
            <a:r>
              <a:rPr lang="hu-HU" sz="800" dirty="0" smtClean="0"/>
              <a:t>N=2221</a:t>
            </a:r>
            <a:endParaRPr lang="en-GB" sz="800" dirty="0"/>
          </a:p>
        </p:txBody>
      </p:sp>
      <p:sp>
        <p:nvSpPr>
          <p:cNvPr id="180" name="Szövegdoboz 179"/>
          <p:cNvSpPr txBox="1"/>
          <p:nvPr/>
        </p:nvSpPr>
        <p:spPr>
          <a:xfrm>
            <a:off x="5846791" y="4664064"/>
            <a:ext cx="8547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r>
              <a:rPr lang="hu-HU" sz="800" dirty="0" err="1"/>
              <a:t>network</a:t>
            </a:r>
            <a:r>
              <a:rPr lang="hu-HU" sz="800" dirty="0"/>
              <a:t> </a:t>
            </a:r>
            <a:r>
              <a:rPr lang="hu-HU" sz="800" dirty="0" smtClean="0"/>
              <a:t/>
            </a:r>
            <a:br>
              <a:rPr lang="hu-HU" sz="800" dirty="0" smtClean="0"/>
            </a:br>
            <a:r>
              <a:rPr lang="hu-HU" sz="800" dirty="0" smtClean="0"/>
              <a:t>N=6653</a:t>
            </a:r>
            <a:endParaRPr lang="en-GB" sz="800" dirty="0"/>
          </a:p>
        </p:txBody>
      </p:sp>
      <p:sp>
        <p:nvSpPr>
          <p:cNvPr id="181" name="Szövegdoboz 180"/>
          <p:cNvSpPr txBox="1"/>
          <p:nvPr/>
        </p:nvSpPr>
        <p:spPr>
          <a:xfrm>
            <a:off x="2156135" y="1248091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82" name="Szövegdoboz 181"/>
          <p:cNvSpPr txBox="1"/>
          <p:nvPr/>
        </p:nvSpPr>
        <p:spPr>
          <a:xfrm>
            <a:off x="826360" y="1799673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83" name="Szövegdoboz 182"/>
          <p:cNvSpPr txBox="1"/>
          <p:nvPr/>
        </p:nvSpPr>
        <p:spPr>
          <a:xfrm>
            <a:off x="2147310" y="1355056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184" name="Szövegdoboz 183"/>
          <p:cNvSpPr txBox="1"/>
          <p:nvPr/>
        </p:nvSpPr>
        <p:spPr>
          <a:xfrm>
            <a:off x="1491757" y="1606584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5" name="Szövegdoboz 184"/>
          <p:cNvSpPr txBox="1"/>
          <p:nvPr/>
        </p:nvSpPr>
        <p:spPr>
          <a:xfrm>
            <a:off x="2158292" y="1451694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7" name="Szövegdoboz 186"/>
          <p:cNvSpPr txBox="1"/>
          <p:nvPr/>
        </p:nvSpPr>
        <p:spPr>
          <a:xfrm>
            <a:off x="2156135" y="2617196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88" name="Szövegdoboz 187"/>
          <p:cNvSpPr txBox="1"/>
          <p:nvPr/>
        </p:nvSpPr>
        <p:spPr>
          <a:xfrm>
            <a:off x="807407" y="3237370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89" name="Szövegdoboz 188"/>
          <p:cNvSpPr txBox="1"/>
          <p:nvPr/>
        </p:nvSpPr>
        <p:spPr>
          <a:xfrm>
            <a:off x="2147310" y="2724161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190" name="Szövegdoboz 189"/>
          <p:cNvSpPr txBox="1"/>
          <p:nvPr/>
        </p:nvSpPr>
        <p:spPr>
          <a:xfrm>
            <a:off x="1482329" y="3072856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1" name="Szövegdoboz 190"/>
          <p:cNvSpPr txBox="1"/>
          <p:nvPr/>
        </p:nvSpPr>
        <p:spPr>
          <a:xfrm>
            <a:off x="2158292" y="2820799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2" name="Szövegdoboz 191"/>
          <p:cNvSpPr txBox="1"/>
          <p:nvPr/>
        </p:nvSpPr>
        <p:spPr>
          <a:xfrm>
            <a:off x="2161285" y="3819326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93" name="Szövegdoboz 192"/>
          <p:cNvSpPr txBox="1"/>
          <p:nvPr/>
        </p:nvSpPr>
        <p:spPr>
          <a:xfrm>
            <a:off x="830029" y="3871933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94" name="Szövegdoboz 193"/>
          <p:cNvSpPr txBox="1"/>
          <p:nvPr/>
        </p:nvSpPr>
        <p:spPr>
          <a:xfrm>
            <a:off x="2152460" y="3926291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195" name="Szövegdoboz 194"/>
          <p:cNvSpPr txBox="1"/>
          <p:nvPr/>
        </p:nvSpPr>
        <p:spPr>
          <a:xfrm>
            <a:off x="1524629" y="3854294"/>
            <a:ext cx="2295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6" name="Szövegdoboz 195"/>
          <p:cNvSpPr txBox="1"/>
          <p:nvPr/>
        </p:nvSpPr>
        <p:spPr>
          <a:xfrm>
            <a:off x="2163442" y="4022929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7" name="Szövegdoboz 196"/>
          <p:cNvSpPr txBox="1"/>
          <p:nvPr/>
        </p:nvSpPr>
        <p:spPr>
          <a:xfrm>
            <a:off x="5439138" y="1257066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98" name="Szövegdoboz 197"/>
          <p:cNvSpPr txBox="1"/>
          <p:nvPr/>
        </p:nvSpPr>
        <p:spPr>
          <a:xfrm>
            <a:off x="4109363" y="1837223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199" name="Szövegdoboz 198"/>
          <p:cNvSpPr txBox="1"/>
          <p:nvPr/>
        </p:nvSpPr>
        <p:spPr>
          <a:xfrm>
            <a:off x="5430313" y="1364031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00" name="Szövegdoboz 199"/>
          <p:cNvSpPr txBox="1"/>
          <p:nvPr/>
        </p:nvSpPr>
        <p:spPr>
          <a:xfrm>
            <a:off x="4774760" y="1577459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1" name="Szövegdoboz 200"/>
          <p:cNvSpPr txBox="1"/>
          <p:nvPr/>
        </p:nvSpPr>
        <p:spPr>
          <a:xfrm>
            <a:off x="5441295" y="1460669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2" name="Szövegdoboz 201"/>
          <p:cNvSpPr txBox="1"/>
          <p:nvPr/>
        </p:nvSpPr>
        <p:spPr>
          <a:xfrm>
            <a:off x="5428156" y="2678187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03" name="Szövegdoboz 202"/>
          <p:cNvSpPr txBox="1"/>
          <p:nvPr/>
        </p:nvSpPr>
        <p:spPr>
          <a:xfrm>
            <a:off x="4098381" y="3258344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04" name="Szövegdoboz 203"/>
          <p:cNvSpPr txBox="1"/>
          <p:nvPr/>
        </p:nvSpPr>
        <p:spPr>
          <a:xfrm>
            <a:off x="5419331" y="2785152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05" name="Szövegdoboz 204"/>
          <p:cNvSpPr txBox="1"/>
          <p:nvPr/>
        </p:nvSpPr>
        <p:spPr>
          <a:xfrm>
            <a:off x="4763778" y="2998580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6" name="Szövegdoboz 205"/>
          <p:cNvSpPr txBox="1"/>
          <p:nvPr/>
        </p:nvSpPr>
        <p:spPr>
          <a:xfrm>
            <a:off x="5430313" y="2881790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7" name="Szövegdoboz 206"/>
          <p:cNvSpPr txBox="1"/>
          <p:nvPr/>
        </p:nvSpPr>
        <p:spPr>
          <a:xfrm>
            <a:off x="5425999" y="3869894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08" name="Szövegdoboz 207"/>
          <p:cNvSpPr txBox="1"/>
          <p:nvPr/>
        </p:nvSpPr>
        <p:spPr>
          <a:xfrm>
            <a:off x="4095381" y="4011875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09" name="Szövegdoboz 208"/>
          <p:cNvSpPr txBox="1"/>
          <p:nvPr/>
        </p:nvSpPr>
        <p:spPr>
          <a:xfrm>
            <a:off x="5417174" y="3976859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10" name="Szövegdoboz 209"/>
          <p:cNvSpPr txBox="1"/>
          <p:nvPr/>
        </p:nvSpPr>
        <p:spPr>
          <a:xfrm>
            <a:off x="4760723" y="4040083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1" name="Szövegdoboz 210"/>
          <p:cNvSpPr txBox="1"/>
          <p:nvPr/>
        </p:nvSpPr>
        <p:spPr>
          <a:xfrm>
            <a:off x="5428156" y="4073497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2" name="Szövegdoboz 211"/>
          <p:cNvSpPr txBox="1"/>
          <p:nvPr/>
        </p:nvSpPr>
        <p:spPr>
          <a:xfrm>
            <a:off x="4793923" y="3935603"/>
            <a:ext cx="2295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14" name="Szövegdoboz 213"/>
          <p:cNvSpPr txBox="1"/>
          <p:nvPr/>
        </p:nvSpPr>
        <p:spPr>
          <a:xfrm>
            <a:off x="5397700" y="5900845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15" name="Szövegdoboz 214"/>
          <p:cNvSpPr txBox="1"/>
          <p:nvPr/>
        </p:nvSpPr>
        <p:spPr>
          <a:xfrm>
            <a:off x="4051793" y="6312558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16" name="Szövegdoboz 215"/>
          <p:cNvSpPr txBox="1"/>
          <p:nvPr/>
        </p:nvSpPr>
        <p:spPr>
          <a:xfrm>
            <a:off x="5388875" y="6007810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17" name="Szövegdoboz 216"/>
          <p:cNvSpPr txBox="1"/>
          <p:nvPr/>
        </p:nvSpPr>
        <p:spPr>
          <a:xfrm>
            <a:off x="4726965" y="6110790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8" name="Szövegdoboz 217"/>
          <p:cNvSpPr txBox="1"/>
          <p:nvPr/>
        </p:nvSpPr>
        <p:spPr>
          <a:xfrm>
            <a:off x="5399857" y="6104448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9" name="Szövegdoboz 218"/>
          <p:cNvSpPr txBox="1"/>
          <p:nvPr/>
        </p:nvSpPr>
        <p:spPr>
          <a:xfrm>
            <a:off x="5379588" y="7183140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20" name="Szövegdoboz 219"/>
          <p:cNvSpPr txBox="1"/>
          <p:nvPr/>
        </p:nvSpPr>
        <p:spPr>
          <a:xfrm>
            <a:off x="4049813" y="7763297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21" name="Szövegdoboz 220"/>
          <p:cNvSpPr txBox="1"/>
          <p:nvPr/>
        </p:nvSpPr>
        <p:spPr>
          <a:xfrm>
            <a:off x="5370763" y="7290105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22" name="Szövegdoboz 221"/>
          <p:cNvSpPr txBox="1"/>
          <p:nvPr/>
        </p:nvSpPr>
        <p:spPr>
          <a:xfrm>
            <a:off x="4706028" y="7589747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3" name="Szövegdoboz 222"/>
          <p:cNvSpPr txBox="1"/>
          <p:nvPr/>
        </p:nvSpPr>
        <p:spPr>
          <a:xfrm>
            <a:off x="5381745" y="7386743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4" name="Szövegdoboz 223"/>
          <p:cNvSpPr txBox="1"/>
          <p:nvPr/>
        </p:nvSpPr>
        <p:spPr>
          <a:xfrm>
            <a:off x="5386614" y="8399134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25" name="Szövegdoboz 224"/>
          <p:cNvSpPr txBox="1"/>
          <p:nvPr/>
        </p:nvSpPr>
        <p:spPr>
          <a:xfrm>
            <a:off x="4027962" y="8418427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26" name="Szövegdoboz 225"/>
          <p:cNvSpPr txBox="1"/>
          <p:nvPr/>
        </p:nvSpPr>
        <p:spPr>
          <a:xfrm>
            <a:off x="5377789" y="8506099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27" name="Szövegdoboz 226"/>
          <p:cNvSpPr txBox="1"/>
          <p:nvPr/>
        </p:nvSpPr>
        <p:spPr>
          <a:xfrm>
            <a:off x="4706028" y="8339134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8" name="Szövegdoboz 227"/>
          <p:cNvSpPr txBox="1"/>
          <p:nvPr/>
        </p:nvSpPr>
        <p:spPr>
          <a:xfrm>
            <a:off x="5388771" y="8602737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9" name="Szövegdoboz 228"/>
          <p:cNvSpPr txBox="1"/>
          <p:nvPr/>
        </p:nvSpPr>
        <p:spPr>
          <a:xfrm>
            <a:off x="2130846" y="5790921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30" name="Szövegdoboz 229"/>
          <p:cNvSpPr txBox="1"/>
          <p:nvPr/>
        </p:nvSpPr>
        <p:spPr>
          <a:xfrm>
            <a:off x="779299" y="6310859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31" name="Szövegdoboz 230"/>
          <p:cNvSpPr txBox="1"/>
          <p:nvPr/>
        </p:nvSpPr>
        <p:spPr>
          <a:xfrm>
            <a:off x="2122021" y="5897886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32" name="Szövegdoboz 231"/>
          <p:cNvSpPr txBox="1"/>
          <p:nvPr/>
        </p:nvSpPr>
        <p:spPr>
          <a:xfrm>
            <a:off x="1442904" y="6184352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3" name="Szövegdoboz 232"/>
          <p:cNvSpPr txBox="1"/>
          <p:nvPr/>
        </p:nvSpPr>
        <p:spPr>
          <a:xfrm>
            <a:off x="2133003" y="5994524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4" name="Szövegdoboz 233"/>
          <p:cNvSpPr txBox="1"/>
          <p:nvPr/>
        </p:nvSpPr>
        <p:spPr>
          <a:xfrm>
            <a:off x="2123478" y="7124795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35" name="Szövegdoboz 234"/>
          <p:cNvSpPr txBox="1"/>
          <p:nvPr/>
        </p:nvSpPr>
        <p:spPr>
          <a:xfrm>
            <a:off x="803228" y="7704952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36" name="Szövegdoboz 235"/>
          <p:cNvSpPr txBox="1"/>
          <p:nvPr/>
        </p:nvSpPr>
        <p:spPr>
          <a:xfrm>
            <a:off x="2114653" y="7231760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37" name="Szövegdoboz 236"/>
          <p:cNvSpPr txBox="1"/>
          <p:nvPr/>
        </p:nvSpPr>
        <p:spPr>
          <a:xfrm>
            <a:off x="1453325" y="7609707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8" name="Szövegdoboz 237"/>
          <p:cNvSpPr txBox="1"/>
          <p:nvPr/>
        </p:nvSpPr>
        <p:spPr>
          <a:xfrm>
            <a:off x="2125635" y="7328398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9" name="Szövegdoboz 238"/>
          <p:cNvSpPr txBox="1"/>
          <p:nvPr/>
        </p:nvSpPr>
        <p:spPr>
          <a:xfrm>
            <a:off x="2119021" y="8409502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40" name="Szövegdoboz 239"/>
          <p:cNvSpPr txBox="1"/>
          <p:nvPr/>
        </p:nvSpPr>
        <p:spPr>
          <a:xfrm>
            <a:off x="769314" y="8616494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rgbClr val="FF0000"/>
                </a:solidFill>
              </a:rPr>
              <a:t>***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41" name="Szövegdoboz 240"/>
          <p:cNvSpPr txBox="1"/>
          <p:nvPr/>
        </p:nvSpPr>
        <p:spPr>
          <a:xfrm>
            <a:off x="2110196" y="8516467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rgbClr val="FFC000"/>
                </a:solidFill>
              </a:rPr>
              <a:t>***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242" name="Szövegdoboz 241"/>
          <p:cNvSpPr txBox="1"/>
          <p:nvPr/>
        </p:nvSpPr>
        <p:spPr>
          <a:xfrm>
            <a:off x="1498209" y="8590304"/>
            <a:ext cx="2295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3" name="Szövegdoboz 242"/>
          <p:cNvSpPr txBox="1"/>
          <p:nvPr/>
        </p:nvSpPr>
        <p:spPr>
          <a:xfrm>
            <a:off x="2121178" y="8613105"/>
            <a:ext cx="3193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700" b="1" dirty="0" smtClean="0">
                <a:solidFill>
                  <a:schemeClr val="bg1">
                    <a:lumMod val="50000"/>
                  </a:schemeClr>
                </a:solidFill>
              </a:rPr>
              <a:t>***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4" name="Szövegdoboz 243"/>
          <p:cNvSpPr txBox="1"/>
          <p:nvPr/>
        </p:nvSpPr>
        <p:spPr>
          <a:xfrm>
            <a:off x="300242" y="128766"/>
            <a:ext cx="630724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b="1" dirty="0" smtClean="0"/>
              <a:t>Supplementary Figure 2d. Importance of first neighbours in each cancer type in the manually curated protein-protein interaction network of HPRD</a:t>
            </a:r>
            <a:r>
              <a:rPr lang="en-GB" sz="1000" dirty="0" smtClean="0"/>
              <a:t>. </a:t>
            </a:r>
            <a:r>
              <a:rPr lang="hu-HU" sz="1000" dirty="0" smtClean="0"/>
              <a:t>UA</a:t>
            </a:r>
            <a:r>
              <a:rPr lang="en-GB" sz="1000" dirty="0" smtClean="0"/>
              <a:t>: </a:t>
            </a:r>
            <a:r>
              <a:rPr lang="hu-HU" sz="1000" dirty="0"/>
              <a:t>un</a:t>
            </a:r>
            <a:r>
              <a:rPr lang="en-GB" sz="1000" dirty="0"/>
              <a:t>affected, </a:t>
            </a:r>
            <a:r>
              <a:rPr lang="en-GB" sz="1000" dirty="0" smtClean="0"/>
              <a:t>CR: cancer-related, FN: first </a:t>
            </a:r>
            <a:r>
              <a:rPr lang="en-GB" sz="1000" dirty="0" smtClean="0"/>
              <a:t>neighbours</a:t>
            </a:r>
            <a:r>
              <a:rPr lang="hu-HU" sz="1000" dirty="0"/>
              <a:t>, HCC: </a:t>
            </a:r>
            <a:r>
              <a:rPr lang="hu-HU" sz="1000" dirty="0" err="1"/>
              <a:t>hepatocellular</a:t>
            </a:r>
            <a:r>
              <a:rPr lang="hu-HU" sz="1000" dirty="0"/>
              <a:t> </a:t>
            </a:r>
            <a:r>
              <a:rPr lang="hu-HU" sz="1000" dirty="0" err="1"/>
              <a:t>carcinoma</a:t>
            </a:r>
            <a:r>
              <a:rPr lang="hu-HU" sz="1000" dirty="0"/>
              <a:t>, NSCLC: </a:t>
            </a:r>
            <a:r>
              <a:rPr lang="hu-HU" sz="1000" dirty="0" err="1"/>
              <a:t>non-small</a:t>
            </a:r>
            <a:r>
              <a:rPr lang="hu-HU" sz="1000" dirty="0"/>
              <a:t> </a:t>
            </a:r>
            <a:r>
              <a:rPr lang="hu-HU" sz="1000" dirty="0" err="1"/>
              <a:t>cell</a:t>
            </a:r>
            <a:r>
              <a:rPr lang="hu-HU" sz="1000" dirty="0"/>
              <a:t> </a:t>
            </a:r>
            <a:r>
              <a:rPr lang="hu-HU" sz="1000" dirty="0" err="1"/>
              <a:t>lung</a:t>
            </a:r>
            <a:r>
              <a:rPr lang="hu-HU" sz="1000" dirty="0"/>
              <a:t> </a:t>
            </a:r>
            <a:r>
              <a:rPr lang="hu-HU" sz="1000" dirty="0" err="1"/>
              <a:t>cancer</a:t>
            </a:r>
            <a:r>
              <a:rPr lang="en-GB" sz="1000" dirty="0" smtClean="0"/>
              <a:t>. </a:t>
            </a:r>
            <a:r>
              <a:rPr lang="en-GB" sz="1000" dirty="0" smtClean="0"/>
              <a:t>*  - p&lt;0.05; ** - p&lt;0.01; *** - p&lt;0.001.  Wilcoxon rank sum test results to the whole cancer specific network are indicated in red, to cancer-related proteins in orange, and to </a:t>
            </a:r>
            <a:r>
              <a:rPr lang="hu-HU" sz="1000" dirty="0"/>
              <a:t>un</a:t>
            </a:r>
            <a:r>
              <a:rPr lang="en-GB" sz="1000" dirty="0"/>
              <a:t>affected proteins </a:t>
            </a:r>
            <a:r>
              <a:rPr lang="en-GB" sz="1000" dirty="0" smtClean="0"/>
              <a:t>in grey.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989171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7402</TotalTime>
  <Words>1387</Words>
  <Application>Microsoft Office PowerPoint</Application>
  <PresentationFormat>A4 (210x297 mm)</PresentationFormat>
  <Paragraphs>918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Office-téma</vt:lpstr>
      <vt:lpstr>PowerPoint bemutató</vt:lpstr>
      <vt:lpstr>PowerPoint bemutató</vt:lpstr>
      <vt:lpstr>PowerPoint bemutató</vt:lpstr>
      <vt:lpstr>PowerPoint bemutató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Módos Dezső</dc:creator>
  <cp:lastModifiedBy>Módos Dezső</cp:lastModifiedBy>
  <cp:revision>98</cp:revision>
  <cp:lastPrinted>2015-05-13T14:00:27Z</cp:lastPrinted>
  <dcterms:created xsi:type="dcterms:W3CDTF">2015-02-20T16:14:04Z</dcterms:created>
  <dcterms:modified xsi:type="dcterms:W3CDTF">2015-12-01T11:56:44Z</dcterms:modified>
</cp:coreProperties>
</file>