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56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8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7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4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8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2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2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8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8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5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62" y="754565"/>
            <a:ext cx="2427707" cy="217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03"/>
          <a:stretch/>
        </p:blipFill>
        <p:spPr bwMode="auto">
          <a:xfrm>
            <a:off x="3316861" y="720699"/>
            <a:ext cx="2000888" cy="223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9"/>
          <p:cNvSpPr txBox="1"/>
          <p:nvPr/>
        </p:nvSpPr>
        <p:spPr>
          <a:xfrm>
            <a:off x="-23905" y="-64964"/>
            <a:ext cx="1854200" cy="28394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US" sz="1200" b="1" dirty="0" smtClean="0"/>
              <a:t>Figure S3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4667" y="497365"/>
            <a:ext cx="756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T98G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68869" y="497365"/>
            <a:ext cx="756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T98G</a:t>
            </a:r>
            <a:endParaRPr lang="en-US" sz="1200" b="1" dirty="0"/>
          </a:p>
        </p:txBody>
      </p:sp>
      <p:sp>
        <p:nvSpPr>
          <p:cNvPr id="9" name="CasellaDiTesto 44"/>
          <p:cNvSpPr txBox="1"/>
          <p:nvPr/>
        </p:nvSpPr>
        <p:spPr>
          <a:xfrm>
            <a:off x="340219" y="358480"/>
            <a:ext cx="185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10" name="CasellaDiTesto 47"/>
          <p:cNvSpPr txBox="1"/>
          <p:nvPr/>
        </p:nvSpPr>
        <p:spPr>
          <a:xfrm>
            <a:off x="3084669" y="358480"/>
            <a:ext cx="185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98588" y="1554316"/>
            <a:ext cx="694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833917" y="1597678"/>
            <a:ext cx="694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537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donzelli</dc:creator>
  <cp:lastModifiedBy>Balindan, Danica Joy</cp:lastModifiedBy>
  <cp:revision>10</cp:revision>
  <dcterms:created xsi:type="dcterms:W3CDTF">2017-05-19T15:04:48Z</dcterms:created>
  <dcterms:modified xsi:type="dcterms:W3CDTF">2017-05-31T01:10:11Z</dcterms:modified>
</cp:coreProperties>
</file>