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56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1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86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76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4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8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2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2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8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48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60918-29F5-2247-9FE9-E70C5C7AC4D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6B21-0925-F040-8363-486999D65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5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260021" y="788857"/>
          <a:ext cx="4306206" cy="6066816"/>
        </p:xfrm>
        <a:graphic>
          <a:graphicData uri="http://schemas.openxmlformats.org/drawingml/2006/table">
            <a:tbl>
              <a:tblPr/>
              <a:tblGrid>
                <a:gridCol w="1414863"/>
                <a:gridCol w="755285"/>
                <a:gridCol w="923701"/>
                <a:gridCol w="1212357"/>
              </a:tblGrid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miR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pval 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FDR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log2 fold 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hsa-miR-361-3p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1.86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hsa-miR-4306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hsa-miR-152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hsa-miR-4672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hsa-miR-34b-5p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hsa-miR-19b-3p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hsa-miR-3676-5p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hsa-miR-28-5p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hsa-miR-1225-5p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hsa-miR-18a-5p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hsa-miR-331-3p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hsa-miR-195-5p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2.66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hsa-miR-4505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hsa-miR-6088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-0.76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hsa-miR-107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hsa-miR-625-5p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hsa-miR-9-3p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hsa-miR-335-5p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3.56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hsa-miR-27b-3p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hsa-miR-142-3p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hsa-miR-4485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hsa-miR-185-5p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3.39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hsa-miR-24-3p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hsa-miR-30e-5p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hsa-miR-150-3p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1.77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hsa-miR-151a-5p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hsa-miR-3127-5p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3.48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hsa-miR-6125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hsa-miR-221-5p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588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hsa-miR-6090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-0.40</a:t>
                      </a:r>
                    </a:p>
                  </a:txBody>
                  <a:tcPr marL="6708" marR="6708" marT="6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CasellaDiTesto 9"/>
          <p:cNvSpPr txBox="1"/>
          <p:nvPr/>
        </p:nvSpPr>
        <p:spPr>
          <a:xfrm>
            <a:off x="-23905" y="-64964"/>
            <a:ext cx="1854200" cy="28394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en-US" sz="1200" b="1" dirty="0" smtClean="0"/>
              <a:t>Figure S5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81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</Words>
  <Application>Microsoft Office PowerPoint</Application>
  <PresentationFormat>On-screen Show (4:3)</PresentationFormat>
  <Paragraphs>125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ifo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donzelli</dc:creator>
  <cp:lastModifiedBy>Balindan, Danica Joy</cp:lastModifiedBy>
  <cp:revision>10</cp:revision>
  <dcterms:created xsi:type="dcterms:W3CDTF">2017-05-19T15:04:48Z</dcterms:created>
  <dcterms:modified xsi:type="dcterms:W3CDTF">2017-05-31T01:10:46Z</dcterms:modified>
</cp:coreProperties>
</file>