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4" autoAdjust="0"/>
    <p:restoredTop sz="94660"/>
  </p:normalViewPr>
  <p:slideViewPr>
    <p:cSldViewPr snapToGrid="0">
      <p:cViewPr>
        <p:scale>
          <a:sx n="190" d="100"/>
          <a:sy n="190" d="100"/>
        </p:scale>
        <p:origin x="-306" y="-4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5815698166114"/>
          <c:y val="0.108291868233126"/>
          <c:w val="0.83320172546388038"/>
          <c:h val="0.80015599082281608"/>
        </c:manualLayout>
      </c:layout>
      <c:scatterChart>
        <c:scatterStyle val="lineMarker"/>
        <c:varyColors val="0"/>
        <c:ser>
          <c:idx val="0"/>
          <c:order val="0"/>
          <c:tx>
            <c:v>FCIQEDFK</c:v>
          </c:tx>
          <c:spPr>
            <a:ln w="952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'COMBINE 3 PEPTIDES'!$A$1:$A$2444</c:f>
              <c:numCache>
                <c:formatCode>General</c:formatCode>
                <c:ptCount val="2444"/>
                <c:pt idx="0">
                  <c:v>5.00129</c:v>
                </c:pt>
                <c:pt idx="1">
                  <c:v>5.0184949999999997</c:v>
                </c:pt>
                <c:pt idx="2">
                  <c:v>5.0416299999999996</c:v>
                </c:pt>
                <c:pt idx="3">
                  <c:v>5.0738750000000001</c:v>
                </c:pt>
                <c:pt idx="4">
                  <c:v>5.1013483329999998</c:v>
                </c:pt>
                <c:pt idx="5">
                  <c:v>5.1283683330000001</c:v>
                </c:pt>
                <c:pt idx="6">
                  <c:v>5.1543483329999997</c:v>
                </c:pt>
                <c:pt idx="7">
                  <c:v>5.1800366670000004</c:v>
                </c:pt>
                <c:pt idx="8">
                  <c:v>5.2076750000000001</c:v>
                </c:pt>
                <c:pt idx="9">
                  <c:v>5.2328433329999999</c:v>
                </c:pt>
                <c:pt idx="10">
                  <c:v>5.25739</c:v>
                </c:pt>
                <c:pt idx="11">
                  <c:v>5.2821850000000001</c:v>
                </c:pt>
                <c:pt idx="12">
                  <c:v>5.3091749999999998</c:v>
                </c:pt>
                <c:pt idx="13">
                  <c:v>5.3400366669999997</c:v>
                </c:pt>
                <c:pt idx="14">
                  <c:v>5.3673416669999998</c:v>
                </c:pt>
                <c:pt idx="15">
                  <c:v>5.3943783329999997</c:v>
                </c:pt>
                <c:pt idx="16">
                  <c:v>5.4212699999999998</c:v>
                </c:pt>
                <c:pt idx="17">
                  <c:v>5.4520299999999997</c:v>
                </c:pt>
                <c:pt idx="18">
                  <c:v>5.4805016670000004</c:v>
                </c:pt>
                <c:pt idx="19">
                  <c:v>5.5089966669999999</c:v>
                </c:pt>
                <c:pt idx="20">
                  <c:v>5.5310333329999999</c:v>
                </c:pt>
                <c:pt idx="21">
                  <c:v>5.5626699999999998</c:v>
                </c:pt>
                <c:pt idx="22">
                  <c:v>5.5912316669999997</c:v>
                </c:pt>
                <c:pt idx="23">
                  <c:v>5.61327</c:v>
                </c:pt>
                <c:pt idx="24">
                  <c:v>5.6472133329999998</c:v>
                </c:pt>
                <c:pt idx="25">
                  <c:v>5.6780033330000004</c:v>
                </c:pt>
                <c:pt idx="26">
                  <c:v>5.7088866669999998</c:v>
                </c:pt>
                <c:pt idx="27">
                  <c:v>5.7396700000000003</c:v>
                </c:pt>
                <c:pt idx="28">
                  <c:v>5.770473333</c:v>
                </c:pt>
                <c:pt idx="29">
                  <c:v>5.7990016669999997</c:v>
                </c:pt>
                <c:pt idx="30">
                  <c:v>5.8253716669999998</c:v>
                </c:pt>
                <c:pt idx="31">
                  <c:v>5.8486316670000003</c:v>
                </c:pt>
                <c:pt idx="32">
                  <c:v>5.8713616670000004</c:v>
                </c:pt>
                <c:pt idx="33">
                  <c:v>5.8939500000000002</c:v>
                </c:pt>
                <c:pt idx="34">
                  <c:v>5.9161099999999998</c:v>
                </c:pt>
                <c:pt idx="35">
                  <c:v>5.9384516669999998</c:v>
                </c:pt>
                <c:pt idx="36">
                  <c:v>5.9605666670000002</c:v>
                </c:pt>
                <c:pt idx="37">
                  <c:v>5.9958266670000002</c:v>
                </c:pt>
                <c:pt idx="38">
                  <c:v>6.009486667</c:v>
                </c:pt>
                <c:pt idx="39">
                  <c:v>6.0264216670000001</c:v>
                </c:pt>
                <c:pt idx="40">
                  <c:v>6.0500533330000001</c:v>
                </c:pt>
                <c:pt idx="41">
                  <c:v>6.0705466670000003</c:v>
                </c:pt>
                <c:pt idx="42">
                  <c:v>6.0910483329999998</c:v>
                </c:pt>
                <c:pt idx="43">
                  <c:v>6.1154266670000004</c:v>
                </c:pt>
                <c:pt idx="44">
                  <c:v>6.1359683330000001</c:v>
                </c:pt>
                <c:pt idx="45">
                  <c:v>6.1508666669999998</c:v>
                </c:pt>
                <c:pt idx="46">
                  <c:v>6.1672200000000004</c:v>
                </c:pt>
                <c:pt idx="47">
                  <c:v>6.1932016670000003</c:v>
                </c:pt>
                <c:pt idx="48">
                  <c:v>6.2073600000000004</c:v>
                </c:pt>
                <c:pt idx="49">
                  <c:v>6.233365</c:v>
                </c:pt>
                <c:pt idx="50">
                  <c:v>6.2475833329999997</c:v>
                </c:pt>
                <c:pt idx="51">
                  <c:v>6.2735383330000003</c:v>
                </c:pt>
                <c:pt idx="52">
                  <c:v>6.2878999999999996</c:v>
                </c:pt>
                <c:pt idx="53">
                  <c:v>6.3138750000000003</c:v>
                </c:pt>
                <c:pt idx="54">
                  <c:v>6.3368516670000004</c:v>
                </c:pt>
                <c:pt idx="55">
                  <c:v>6.3598683329999997</c:v>
                </c:pt>
                <c:pt idx="56">
                  <c:v>6.3846699999999998</c:v>
                </c:pt>
                <c:pt idx="57">
                  <c:v>6.4077033329999997</c:v>
                </c:pt>
                <c:pt idx="58">
                  <c:v>6.4318350000000004</c:v>
                </c:pt>
                <c:pt idx="59">
                  <c:v>6.4549599999999998</c:v>
                </c:pt>
                <c:pt idx="60">
                  <c:v>6.4780150000000001</c:v>
                </c:pt>
                <c:pt idx="61">
                  <c:v>6.501696667</c:v>
                </c:pt>
                <c:pt idx="62">
                  <c:v>6.5258450000000003</c:v>
                </c:pt>
                <c:pt idx="63">
                  <c:v>6.5490449999999996</c:v>
                </c:pt>
                <c:pt idx="64">
                  <c:v>6.5699783329999999</c:v>
                </c:pt>
                <c:pt idx="65">
                  <c:v>6.5931800000000003</c:v>
                </c:pt>
                <c:pt idx="66">
                  <c:v>6.6176733329999999</c:v>
                </c:pt>
                <c:pt idx="67">
                  <c:v>6.63849</c:v>
                </c:pt>
                <c:pt idx="68">
                  <c:v>6.6596683329999999</c:v>
                </c:pt>
                <c:pt idx="69">
                  <c:v>6.6818683329999997</c:v>
                </c:pt>
                <c:pt idx="70">
                  <c:v>6.7027599999999996</c:v>
                </c:pt>
                <c:pt idx="71">
                  <c:v>6.7256966670000002</c:v>
                </c:pt>
                <c:pt idx="72">
                  <c:v>6.7468433330000002</c:v>
                </c:pt>
                <c:pt idx="73">
                  <c:v>6.7677466669999999</c:v>
                </c:pt>
                <c:pt idx="74">
                  <c:v>6.7886283330000001</c:v>
                </c:pt>
                <c:pt idx="75">
                  <c:v>6.8096233330000002</c:v>
                </c:pt>
                <c:pt idx="76">
                  <c:v>6.8305499999999997</c:v>
                </c:pt>
                <c:pt idx="77">
                  <c:v>6.851508333</c:v>
                </c:pt>
                <c:pt idx="78">
                  <c:v>6.8750999999999998</c:v>
                </c:pt>
                <c:pt idx="79">
                  <c:v>6.8960083330000002</c:v>
                </c:pt>
                <c:pt idx="80">
                  <c:v>6.9193300000000004</c:v>
                </c:pt>
                <c:pt idx="81">
                  <c:v>6.9417049999999998</c:v>
                </c:pt>
                <c:pt idx="82">
                  <c:v>6.96265</c:v>
                </c:pt>
                <c:pt idx="83">
                  <c:v>6.983708333</c:v>
                </c:pt>
                <c:pt idx="84">
                  <c:v>7.0046400000000002</c:v>
                </c:pt>
                <c:pt idx="85">
                  <c:v>7.0270316670000001</c:v>
                </c:pt>
                <c:pt idx="86">
                  <c:v>7.0490133330000004</c:v>
                </c:pt>
                <c:pt idx="87">
                  <c:v>7.0698883329999997</c:v>
                </c:pt>
                <c:pt idx="88">
                  <c:v>7.0907216670000004</c:v>
                </c:pt>
                <c:pt idx="89">
                  <c:v>7.1125299999999996</c:v>
                </c:pt>
                <c:pt idx="90">
                  <c:v>7.1338483330000004</c:v>
                </c:pt>
                <c:pt idx="91">
                  <c:v>7.1550399999999996</c:v>
                </c:pt>
                <c:pt idx="92">
                  <c:v>7.1760933329999999</c:v>
                </c:pt>
                <c:pt idx="93">
                  <c:v>7.1971983330000002</c:v>
                </c:pt>
                <c:pt idx="94">
                  <c:v>7.218343333</c:v>
                </c:pt>
                <c:pt idx="95">
                  <c:v>7.2418533329999999</c:v>
                </c:pt>
                <c:pt idx="96">
                  <c:v>7.2651766670000004</c:v>
                </c:pt>
                <c:pt idx="97">
                  <c:v>7.2893650000000001</c:v>
                </c:pt>
                <c:pt idx="98">
                  <c:v>7.3104783329999998</c:v>
                </c:pt>
                <c:pt idx="99">
                  <c:v>7.3319000000000001</c:v>
                </c:pt>
                <c:pt idx="100">
                  <c:v>7.3530699999999998</c:v>
                </c:pt>
                <c:pt idx="101">
                  <c:v>7.3746999999999998</c:v>
                </c:pt>
                <c:pt idx="102">
                  <c:v>7.3995066669999998</c:v>
                </c:pt>
                <c:pt idx="103">
                  <c:v>7.4208449999999999</c:v>
                </c:pt>
                <c:pt idx="104">
                  <c:v>7.442513333</c:v>
                </c:pt>
                <c:pt idx="105">
                  <c:v>7.4637466669999997</c:v>
                </c:pt>
                <c:pt idx="106">
                  <c:v>7.4872649999999998</c:v>
                </c:pt>
                <c:pt idx="107">
                  <c:v>7.5088333330000001</c:v>
                </c:pt>
                <c:pt idx="108">
                  <c:v>7.5237416670000004</c:v>
                </c:pt>
                <c:pt idx="109">
                  <c:v>7.5483549999999999</c:v>
                </c:pt>
                <c:pt idx="110">
                  <c:v>7.5695699999999997</c:v>
                </c:pt>
                <c:pt idx="111">
                  <c:v>7.5846999999999998</c:v>
                </c:pt>
                <c:pt idx="112">
                  <c:v>7.6116766670000002</c:v>
                </c:pt>
                <c:pt idx="113">
                  <c:v>7.633178333</c:v>
                </c:pt>
                <c:pt idx="114">
                  <c:v>7.6480816669999996</c:v>
                </c:pt>
                <c:pt idx="115">
                  <c:v>7.6726133330000001</c:v>
                </c:pt>
                <c:pt idx="116">
                  <c:v>7.6939250000000001</c:v>
                </c:pt>
                <c:pt idx="117">
                  <c:v>7.7152216669999998</c:v>
                </c:pt>
                <c:pt idx="118">
                  <c:v>7.7366766670000002</c:v>
                </c:pt>
                <c:pt idx="119">
                  <c:v>7.7516949999999998</c:v>
                </c:pt>
                <c:pt idx="120">
                  <c:v>7.7759799999999997</c:v>
                </c:pt>
                <c:pt idx="121">
                  <c:v>7.7995433329999999</c:v>
                </c:pt>
                <c:pt idx="122">
                  <c:v>7.8230166670000001</c:v>
                </c:pt>
                <c:pt idx="123">
                  <c:v>7.8442466670000002</c:v>
                </c:pt>
                <c:pt idx="124">
                  <c:v>7.8672750000000002</c:v>
                </c:pt>
                <c:pt idx="125">
                  <c:v>7.8885266669999998</c:v>
                </c:pt>
                <c:pt idx="126">
                  <c:v>7.9116683329999997</c:v>
                </c:pt>
                <c:pt idx="127">
                  <c:v>7.9330366669999997</c:v>
                </c:pt>
                <c:pt idx="128">
                  <c:v>7.954001667</c:v>
                </c:pt>
                <c:pt idx="129">
                  <c:v>7.9768650000000001</c:v>
                </c:pt>
                <c:pt idx="130">
                  <c:v>7.9986766669999998</c:v>
                </c:pt>
                <c:pt idx="131">
                  <c:v>8.0196866670000002</c:v>
                </c:pt>
                <c:pt idx="132">
                  <c:v>8.0406516670000006</c:v>
                </c:pt>
                <c:pt idx="133">
                  <c:v>8.0628716669999996</c:v>
                </c:pt>
                <c:pt idx="134">
                  <c:v>8.0841766669999995</c:v>
                </c:pt>
                <c:pt idx="135">
                  <c:v>8.1080633330000005</c:v>
                </c:pt>
                <c:pt idx="136">
                  <c:v>8.1311850000000003</c:v>
                </c:pt>
                <c:pt idx="137">
                  <c:v>8.1528650000000003</c:v>
                </c:pt>
                <c:pt idx="138">
                  <c:v>8.1748383330000003</c:v>
                </c:pt>
                <c:pt idx="139">
                  <c:v>8.1973716670000005</c:v>
                </c:pt>
                <c:pt idx="140">
                  <c:v>8.2187633330000001</c:v>
                </c:pt>
                <c:pt idx="141">
                  <c:v>8.2407050000000002</c:v>
                </c:pt>
                <c:pt idx="142">
                  <c:v>8.2631750000000004</c:v>
                </c:pt>
                <c:pt idx="143">
                  <c:v>8.2843183329999999</c:v>
                </c:pt>
                <c:pt idx="144">
                  <c:v>8.3055733329999999</c:v>
                </c:pt>
                <c:pt idx="145">
                  <c:v>8.3291783329999998</c:v>
                </c:pt>
                <c:pt idx="146">
                  <c:v>8.3505766670000003</c:v>
                </c:pt>
                <c:pt idx="147">
                  <c:v>8.3719316670000001</c:v>
                </c:pt>
                <c:pt idx="148">
                  <c:v>8.3937683330000006</c:v>
                </c:pt>
                <c:pt idx="149">
                  <c:v>8.4167016669999999</c:v>
                </c:pt>
                <c:pt idx="150">
                  <c:v>8.4382199999999994</c:v>
                </c:pt>
                <c:pt idx="151">
                  <c:v>8.4621233329999992</c:v>
                </c:pt>
                <c:pt idx="152">
                  <c:v>8.4841800000000003</c:v>
                </c:pt>
                <c:pt idx="153">
                  <c:v>8.5080466670000003</c:v>
                </c:pt>
                <c:pt idx="154">
                  <c:v>8.5290383330000008</c:v>
                </c:pt>
                <c:pt idx="155">
                  <c:v>8.5503266670000002</c:v>
                </c:pt>
                <c:pt idx="156">
                  <c:v>8.5716033330000005</c:v>
                </c:pt>
                <c:pt idx="157">
                  <c:v>8.5940449999999995</c:v>
                </c:pt>
                <c:pt idx="158">
                  <c:v>8.615506667</c:v>
                </c:pt>
                <c:pt idx="159">
                  <c:v>8.6372366669999998</c:v>
                </c:pt>
                <c:pt idx="160">
                  <c:v>8.6587399999999999</c:v>
                </c:pt>
                <c:pt idx="161">
                  <c:v>8.6797149999999998</c:v>
                </c:pt>
                <c:pt idx="162">
                  <c:v>8.7015016670000005</c:v>
                </c:pt>
                <c:pt idx="163">
                  <c:v>8.7235399999999998</c:v>
                </c:pt>
                <c:pt idx="164">
                  <c:v>8.7479416669999992</c:v>
                </c:pt>
                <c:pt idx="165">
                  <c:v>8.7701949999999993</c:v>
                </c:pt>
                <c:pt idx="166">
                  <c:v>8.7941549999999999</c:v>
                </c:pt>
                <c:pt idx="167">
                  <c:v>8.8160299999999996</c:v>
                </c:pt>
                <c:pt idx="168">
                  <c:v>8.8374450000000007</c:v>
                </c:pt>
                <c:pt idx="169">
                  <c:v>8.8613633329999999</c:v>
                </c:pt>
                <c:pt idx="170">
                  <c:v>8.8825733329999998</c:v>
                </c:pt>
                <c:pt idx="171">
                  <c:v>8.8972549999999995</c:v>
                </c:pt>
                <c:pt idx="172">
                  <c:v>8.9214666670000007</c:v>
                </c:pt>
                <c:pt idx="173">
                  <c:v>8.9425749999999997</c:v>
                </c:pt>
                <c:pt idx="174">
                  <c:v>8.9638783330000003</c:v>
                </c:pt>
                <c:pt idx="175">
                  <c:v>9.0024916669999993</c:v>
                </c:pt>
                <c:pt idx="176">
                  <c:v>9.0138833330000008</c:v>
                </c:pt>
                <c:pt idx="177">
                  <c:v>9.04223</c:v>
                </c:pt>
                <c:pt idx="178">
                  <c:v>9.0676983329999992</c:v>
                </c:pt>
                <c:pt idx="179">
                  <c:v>9.0934416670000005</c:v>
                </c:pt>
                <c:pt idx="180">
                  <c:v>9.1188766670000003</c:v>
                </c:pt>
                <c:pt idx="181">
                  <c:v>9.1443533329999998</c:v>
                </c:pt>
                <c:pt idx="182">
                  <c:v>9.1692083330000003</c:v>
                </c:pt>
                <c:pt idx="183">
                  <c:v>9.1945166670000003</c:v>
                </c:pt>
                <c:pt idx="184">
                  <c:v>9.2197066670000005</c:v>
                </c:pt>
                <c:pt idx="185">
                  <c:v>9.2450100000000006</c:v>
                </c:pt>
                <c:pt idx="186">
                  <c:v>9.2696249999999996</c:v>
                </c:pt>
                <c:pt idx="187">
                  <c:v>9.2859283329999993</c:v>
                </c:pt>
                <c:pt idx="188">
                  <c:v>9.3092383329999997</c:v>
                </c:pt>
                <c:pt idx="189">
                  <c:v>9.3260000000000005</c:v>
                </c:pt>
                <c:pt idx="190">
                  <c:v>9.3540483329999997</c:v>
                </c:pt>
                <c:pt idx="191">
                  <c:v>9.379505</c:v>
                </c:pt>
                <c:pt idx="192">
                  <c:v>9.4038649999999997</c:v>
                </c:pt>
                <c:pt idx="193">
                  <c:v>9.4259366670000002</c:v>
                </c:pt>
                <c:pt idx="194">
                  <c:v>9.4514566670000004</c:v>
                </c:pt>
                <c:pt idx="195">
                  <c:v>9.4729533329999995</c:v>
                </c:pt>
                <c:pt idx="196">
                  <c:v>9.4943716669999993</c:v>
                </c:pt>
                <c:pt idx="197">
                  <c:v>9.5185366669999993</c:v>
                </c:pt>
                <c:pt idx="198">
                  <c:v>9.5427683329999997</c:v>
                </c:pt>
                <c:pt idx="199">
                  <c:v>9.5651733330000006</c:v>
                </c:pt>
                <c:pt idx="200">
                  <c:v>9.5871316669999995</c:v>
                </c:pt>
                <c:pt idx="201">
                  <c:v>9.611173333</c:v>
                </c:pt>
                <c:pt idx="202">
                  <c:v>9.635306667</c:v>
                </c:pt>
                <c:pt idx="203">
                  <c:v>9.6571916669999993</c:v>
                </c:pt>
                <c:pt idx="204">
                  <c:v>9.6818650000000002</c:v>
                </c:pt>
                <c:pt idx="205">
                  <c:v>9.7106266669999997</c:v>
                </c:pt>
                <c:pt idx="206">
                  <c:v>9.7258716669999998</c:v>
                </c:pt>
                <c:pt idx="207">
                  <c:v>9.7437133330000005</c:v>
                </c:pt>
                <c:pt idx="208">
                  <c:v>9.7706966669999993</c:v>
                </c:pt>
                <c:pt idx="209">
                  <c:v>9.7910466669999998</c:v>
                </c:pt>
                <c:pt idx="210">
                  <c:v>9.8068983329999995</c:v>
                </c:pt>
                <c:pt idx="211">
                  <c:v>9.8338366669999999</c:v>
                </c:pt>
                <c:pt idx="212">
                  <c:v>9.8580516669999998</c:v>
                </c:pt>
                <c:pt idx="213">
                  <c:v>9.8826683329999998</c:v>
                </c:pt>
                <c:pt idx="214">
                  <c:v>9.9070483330000005</c:v>
                </c:pt>
                <c:pt idx="215">
                  <c:v>9.931508333</c:v>
                </c:pt>
                <c:pt idx="216">
                  <c:v>9.9555349999999994</c:v>
                </c:pt>
                <c:pt idx="217">
                  <c:v>9.9801016669999996</c:v>
                </c:pt>
                <c:pt idx="218">
                  <c:v>10.005034999999999</c:v>
                </c:pt>
                <c:pt idx="219">
                  <c:v>10.030681667</c:v>
                </c:pt>
                <c:pt idx="220">
                  <c:v>10.048030000000001</c:v>
                </c:pt>
                <c:pt idx="221">
                  <c:v>10.07737</c:v>
                </c:pt>
                <c:pt idx="222">
                  <c:v>10.103671667</c:v>
                </c:pt>
                <c:pt idx="223">
                  <c:v>10.129201667</c:v>
                </c:pt>
                <c:pt idx="224">
                  <c:v>10.156116666999999</c:v>
                </c:pt>
                <c:pt idx="225">
                  <c:v>10.183870000000001</c:v>
                </c:pt>
                <c:pt idx="226">
                  <c:v>10.203801667</c:v>
                </c:pt>
                <c:pt idx="227">
                  <c:v>10.234534999999999</c:v>
                </c:pt>
                <c:pt idx="228">
                  <c:v>10.261838333</c:v>
                </c:pt>
                <c:pt idx="229">
                  <c:v>10.289041666999999</c:v>
                </c:pt>
                <c:pt idx="230">
                  <c:v>10.315503333000001</c:v>
                </c:pt>
                <c:pt idx="231">
                  <c:v>10.343305000000001</c:v>
                </c:pt>
                <c:pt idx="232">
                  <c:v>10.370001667</c:v>
                </c:pt>
                <c:pt idx="233">
                  <c:v>10.397203333</c:v>
                </c:pt>
                <c:pt idx="234">
                  <c:v>10.423676667000001</c:v>
                </c:pt>
                <c:pt idx="235">
                  <c:v>10.450035</c:v>
                </c:pt>
                <c:pt idx="236">
                  <c:v>10.476336667</c:v>
                </c:pt>
                <c:pt idx="237">
                  <c:v>10.494073332999999</c:v>
                </c:pt>
                <c:pt idx="238">
                  <c:v>10.523811667</c:v>
                </c:pt>
                <c:pt idx="239">
                  <c:v>10.550668333000001</c:v>
                </c:pt>
                <c:pt idx="240">
                  <c:v>10.57471</c:v>
                </c:pt>
                <c:pt idx="241">
                  <c:v>10.600838333</c:v>
                </c:pt>
                <c:pt idx="242">
                  <c:v>10.626701667000001</c:v>
                </c:pt>
                <c:pt idx="243">
                  <c:v>10.651346667</c:v>
                </c:pt>
                <c:pt idx="244">
                  <c:v>10.668428333</c:v>
                </c:pt>
                <c:pt idx="245">
                  <c:v>10.693556666999999</c:v>
                </c:pt>
                <c:pt idx="246">
                  <c:v>10.710488333000001</c:v>
                </c:pt>
                <c:pt idx="247">
                  <c:v>10.730703332999999</c:v>
                </c:pt>
                <c:pt idx="248">
                  <c:v>10.759378333000001</c:v>
                </c:pt>
                <c:pt idx="249">
                  <c:v>10.776576667</c:v>
                </c:pt>
                <c:pt idx="250">
                  <c:v>10.797305</c:v>
                </c:pt>
                <c:pt idx="251">
                  <c:v>10.825525000000001</c:v>
                </c:pt>
                <c:pt idx="252">
                  <c:v>10.848496666999999</c:v>
                </c:pt>
                <c:pt idx="253">
                  <c:v>10.875293333</c:v>
                </c:pt>
                <c:pt idx="254">
                  <c:v>10.894111667000001</c:v>
                </c:pt>
                <c:pt idx="255">
                  <c:v>10.92437</c:v>
                </c:pt>
                <c:pt idx="256">
                  <c:v>10.951018333</c:v>
                </c:pt>
                <c:pt idx="257">
                  <c:v>10.977029999999999</c:v>
                </c:pt>
                <c:pt idx="258">
                  <c:v>11.003341667000001</c:v>
                </c:pt>
                <c:pt idx="259">
                  <c:v>11.02971</c:v>
                </c:pt>
                <c:pt idx="260">
                  <c:v>11.056609999999999</c:v>
                </c:pt>
                <c:pt idx="261">
                  <c:v>11.083205</c:v>
                </c:pt>
                <c:pt idx="262">
                  <c:v>11.109511667</c:v>
                </c:pt>
                <c:pt idx="263">
                  <c:v>11.135536667</c:v>
                </c:pt>
                <c:pt idx="264">
                  <c:v>11.161343333</c:v>
                </c:pt>
                <c:pt idx="265">
                  <c:v>11.187043333</c:v>
                </c:pt>
                <c:pt idx="266">
                  <c:v>11.21236</c:v>
                </c:pt>
                <c:pt idx="267">
                  <c:v>11.237626667000001</c:v>
                </c:pt>
                <c:pt idx="268">
                  <c:v>11.253920000000001</c:v>
                </c:pt>
                <c:pt idx="269">
                  <c:v>11.28187</c:v>
                </c:pt>
                <c:pt idx="270">
                  <c:v>11.306673333000001</c:v>
                </c:pt>
                <c:pt idx="271">
                  <c:v>11.32264</c:v>
                </c:pt>
                <c:pt idx="272">
                  <c:v>11.350173333000001</c:v>
                </c:pt>
                <c:pt idx="273">
                  <c:v>11.374696667</c:v>
                </c:pt>
                <c:pt idx="274">
                  <c:v>11.399846667</c:v>
                </c:pt>
                <c:pt idx="275">
                  <c:v>11.425301666999999</c:v>
                </c:pt>
                <c:pt idx="276">
                  <c:v>11.450348333000001</c:v>
                </c:pt>
                <c:pt idx="277">
                  <c:v>11.47503</c:v>
                </c:pt>
                <c:pt idx="278">
                  <c:v>11.497529999999999</c:v>
                </c:pt>
                <c:pt idx="279">
                  <c:v>11.52</c:v>
                </c:pt>
                <c:pt idx="280">
                  <c:v>11.542244999999999</c:v>
                </c:pt>
                <c:pt idx="281">
                  <c:v>11.558143333</c:v>
                </c:pt>
                <c:pt idx="282">
                  <c:v>11.583588333</c:v>
                </c:pt>
                <c:pt idx="283">
                  <c:v>11.599486667000001</c:v>
                </c:pt>
                <c:pt idx="284">
                  <c:v>11.624715</c:v>
                </c:pt>
                <c:pt idx="285">
                  <c:v>11.648709999999999</c:v>
                </c:pt>
                <c:pt idx="286">
                  <c:v>11.670783332999999</c:v>
                </c:pt>
                <c:pt idx="287">
                  <c:v>11.68638</c:v>
                </c:pt>
                <c:pt idx="288">
                  <c:v>11.711743332999999</c:v>
                </c:pt>
                <c:pt idx="289">
                  <c:v>11.73437</c:v>
                </c:pt>
                <c:pt idx="290">
                  <c:v>11.758271667000001</c:v>
                </c:pt>
                <c:pt idx="291">
                  <c:v>11.783063332999999</c:v>
                </c:pt>
                <c:pt idx="292">
                  <c:v>11.805251667</c:v>
                </c:pt>
                <c:pt idx="293">
                  <c:v>11.827540000000001</c:v>
                </c:pt>
                <c:pt idx="294">
                  <c:v>11.851838333</c:v>
                </c:pt>
                <c:pt idx="295">
                  <c:v>11.874098332999999</c:v>
                </c:pt>
                <c:pt idx="296">
                  <c:v>11.896341667</c:v>
                </c:pt>
                <c:pt idx="297">
                  <c:v>11.920028332999999</c:v>
                </c:pt>
                <c:pt idx="298">
                  <c:v>11.942080000000001</c:v>
                </c:pt>
                <c:pt idx="299">
                  <c:v>11.965958333</c:v>
                </c:pt>
                <c:pt idx="300">
                  <c:v>11.990506667</c:v>
                </c:pt>
                <c:pt idx="301">
                  <c:v>12.014506666999999</c:v>
                </c:pt>
                <c:pt idx="302">
                  <c:v>12.037006667</c:v>
                </c:pt>
                <c:pt idx="303">
                  <c:v>12.061701666999999</c:v>
                </c:pt>
                <c:pt idx="304">
                  <c:v>12.083908333</c:v>
                </c:pt>
                <c:pt idx="305">
                  <c:v>12.10666</c:v>
                </c:pt>
                <c:pt idx="306">
                  <c:v>12.131145</c:v>
                </c:pt>
                <c:pt idx="307">
                  <c:v>12.153798332999999</c:v>
                </c:pt>
                <c:pt idx="308">
                  <c:v>12.175598333</c:v>
                </c:pt>
                <c:pt idx="309">
                  <c:v>12.199376666999999</c:v>
                </c:pt>
                <c:pt idx="310">
                  <c:v>12.221623333</c:v>
                </c:pt>
                <c:pt idx="311">
                  <c:v>12.243461667</c:v>
                </c:pt>
                <c:pt idx="312">
                  <c:v>12.265236667</c:v>
                </c:pt>
                <c:pt idx="313">
                  <c:v>12.287293332999999</c:v>
                </c:pt>
                <c:pt idx="314">
                  <c:v>12.31175</c:v>
                </c:pt>
                <c:pt idx="315">
                  <c:v>12.334123333000001</c:v>
                </c:pt>
                <c:pt idx="316">
                  <c:v>12.35614</c:v>
                </c:pt>
                <c:pt idx="317">
                  <c:v>12.377928333</c:v>
                </c:pt>
                <c:pt idx="318">
                  <c:v>12.401501667</c:v>
                </c:pt>
                <c:pt idx="319">
                  <c:v>12.423534999999999</c:v>
                </c:pt>
                <c:pt idx="320">
                  <c:v>12.44781</c:v>
                </c:pt>
                <c:pt idx="321">
                  <c:v>12.470368333</c:v>
                </c:pt>
                <c:pt idx="322">
                  <c:v>12.494178333000001</c:v>
                </c:pt>
                <c:pt idx="323">
                  <c:v>12.509518333000001</c:v>
                </c:pt>
                <c:pt idx="324">
                  <c:v>12.534255</c:v>
                </c:pt>
                <c:pt idx="325">
                  <c:v>12.555933333</c:v>
                </c:pt>
                <c:pt idx="326">
                  <c:v>12.579431667</c:v>
                </c:pt>
                <c:pt idx="327">
                  <c:v>12.602365000000001</c:v>
                </c:pt>
                <c:pt idx="328">
                  <c:v>12.626328333</c:v>
                </c:pt>
                <c:pt idx="329">
                  <c:v>12.648863333</c:v>
                </c:pt>
                <c:pt idx="330">
                  <c:v>12.670448333</c:v>
                </c:pt>
                <c:pt idx="331">
                  <c:v>12.692276667</c:v>
                </c:pt>
                <c:pt idx="332">
                  <c:v>12.715501667</c:v>
                </c:pt>
                <c:pt idx="333">
                  <c:v>12.737121667</c:v>
                </c:pt>
                <c:pt idx="334">
                  <c:v>12.75872</c:v>
                </c:pt>
                <c:pt idx="335">
                  <c:v>12.780239999999999</c:v>
                </c:pt>
                <c:pt idx="336">
                  <c:v>12.803179999999999</c:v>
                </c:pt>
                <c:pt idx="337">
                  <c:v>12.825035</c:v>
                </c:pt>
                <c:pt idx="338">
                  <c:v>12.848336667</c:v>
                </c:pt>
                <c:pt idx="339">
                  <c:v>12.87012</c:v>
                </c:pt>
                <c:pt idx="340">
                  <c:v>12.89396</c:v>
                </c:pt>
                <c:pt idx="341">
                  <c:v>12.915528332999999</c:v>
                </c:pt>
                <c:pt idx="342">
                  <c:v>12.937091667000001</c:v>
                </c:pt>
                <c:pt idx="343">
                  <c:v>12.958868333</c:v>
                </c:pt>
                <c:pt idx="344">
                  <c:v>12.980353333</c:v>
                </c:pt>
                <c:pt idx="345">
                  <c:v>13.003538333</c:v>
                </c:pt>
                <c:pt idx="346">
                  <c:v>13.02534</c:v>
                </c:pt>
                <c:pt idx="347">
                  <c:v>13.048958333</c:v>
                </c:pt>
                <c:pt idx="348">
                  <c:v>13.070433333</c:v>
                </c:pt>
                <c:pt idx="349">
                  <c:v>13.094413333</c:v>
                </c:pt>
                <c:pt idx="350">
                  <c:v>13.116334999999999</c:v>
                </c:pt>
                <c:pt idx="351">
                  <c:v>13.137883333</c:v>
                </c:pt>
                <c:pt idx="352">
                  <c:v>13.159676666999999</c:v>
                </c:pt>
                <c:pt idx="353">
                  <c:v>13.181876666999999</c:v>
                </c:pt>
                <c:pt idx="354">
                  <c:v>13.203423333</c:v>
                </c:pt>
                <c:pt idx="355">
                  <c:v>13.225294999999999</c:v>
                </c:pt>
                <c:pt idx="356">
                  <c:v>13.24868</c:v>
                </c:pt>
                <c:pt idx="357">
                  <c:v>13.270365</c:v>
                </c:pt>
                <c:pt idx="358">
                  <c:v>13.291895</c:v>
                </c:pt>
                <c:pt idx="359">
                  <c:v>13.315198333</c:v>
                </c:pt>
                <c:pt idx="360">
                  <c:v>13.336626667000001</c:v>
                </c:pt>
                <c:pt idx="361">
                  <c:v>13.358703332999999</c:v>
                </c:pt>
                <c:pt idx="362">
                  <c:v>13.380233333</c:v>
                </c:pt>
                <c:pt idx="363">
                  <c:v>13.403291667</c:v>
                </c:pt>
                <c:pt idx="364">
                  <c:v>13.427111667</c:v>
                </c:pt>
                <c:pt idx="365">
                  <c:v>13.449204999999999</c:v>
                </c:pt>
                <c:pt idx="366">
                  <c:v>13.470763333000001</c:v>
                </c:pt>
                <c:pt idx="367">
                  <c:v>13.492238333</c:v>
                </c:pt>
                <c:pt idx="368">
                  <c:v>13.515834999999999</c:v>
                </c:pt>
                <c:pt idx="369">
                  <c:v>13.537283333</c:v>
                </c:pt>
                <c:pt idx="370">
                  <c:v>13.561016667000001</c:v>
                </c:pt>
                <c:pt idx="371">
                  <c:v>13.582791667</c:v>
                </c:pt>
                <c:pt idx="372">
                  <c:v>13.604243332999999</c:v>
                </c:pt>
                <c:pt idx="373">
                  <c:v>13.625703333000001</c:v>
                </c:pt>
                <c:pt idx="374">
                  <c:v>13.647078333</c:v>
                </c:pt>
                <c:pt idx="375">
                  <c:v>13.670198333</c:v>
                </c:pt>
                <c:pt idx="376">
                  <c:v>13.693985</c:v>
                </c:pt>
                <c:pt idx="377">
                  <c:v>13.715391667</c:v>
                </c:pt>
                <c:pt idx="378">
                  <c:v>13.737018333</c:v>
                </c:pt>
                <c:pt idx="379">
                  <c:v>13.759639999999999</c:v>
                </c:pt>
                <c:pt idx="380">
                  <c:v>13.781504999999999</c:v>
                </c:pt>
                <c:pt idx="381">
                  <c:v>13.803495</c:v>
                </c:pt>
                <c:pt idx="382">
                  <c:v>13.827173332999999</c:v>
                </c:pt>
                <c:pt idx="383">
                  <c:v>13.848871666999999</c:v>
                </c:pt>
                <c:pt idx="384">
                  <c:v>13.870316667000001</c:v>
                </c:pt>
                <c:pt idx="385">
                  <c:v>13.891868333</c:v>
                </c:pt>
                <c:pt idx="386">
                  <c:v>13.91324</c:v>
                </c:pt>
                <c:pt idx="387">
                  <c:v>13.935790000000001</c:v>
                </c:pt>
                <c:pt idx="388">
                  <c:v>13.959483333</c:v>
                </c:pt>
                <c:pt idx="389">
                  <c:v>13.981863333</c:v>
                </c:pt>
                <c:pt idx="390">
                  <c:v>14.003500000000001</c:v>
                </c:pt>
                <c:pt idx="391">
                  <c:v>14.027225</c:v>
                </c:pt>
                <c:pt idx="392">
                  <c:v>14.048643332999999</c:v>
                </c:pt>
                <c:pt idx="393">
                  <c:v>14.070018333</c:v>
                </c:pt>
                <c:pt idx="394">
                  <c:v>14.093175</c:v>
                </c:pt>
                <c:pt idx="395">
                  <c:v>14.1153</c:v>
                </c:pt>
                <c:pt idx="396">
                  <c:v>14.137005</c:v>
                </c:pt>
                <c:pt idx="397">
                  <c:v>14.160911667000001</c:v>
                </c:pt>
                <c:pt idx="398">
                  <c:v>14.182371667</c:v>
                </c:pt>
                <c:pt idx="399">
                  <c:v>14.203793333</c:v>
                </c:pt>
                <c:pt idx="400">
                  <c:v>14.225348332999999</c:v>
                </c:pt>
                <c:pt idx="401">
                  <c:v>14.246885000000001</c:v>
                </c:pt>
                <c:pt idx="402">
                  <c:v>14.269843333000001</c:v>
                </c:pt>
                <c:pt idx="403">
                  <c:v>14.291806666999999</c:v>
                </c:pt>
                <c:pt idx="404">
                  <c:v>14.315001667000001</c:v>
                </c:pt>
                <c:pt idx="405">
                  <c:v>14.336718333</c:v>
                </c:pt>
                <c:pt idx="406">
                  <c:v>14.36056</c:v>
                </c:pt>
                <c:pt idx="407">
                  <c:v>14.375708333</c:v>
                </c:pt>
                <c:pt idx="408">
                  <c:v>14.393750000000001</c:v>
                </c:pt>
                <c:pt idx="409">
                  <c:v>14.418256667</c:v>
                </c:pt>
                <c:pt idx="410">
                  <c:v>14.439798333000001</c:v>
                </c:pt>
                <c:pt idx="411">
                  <c:v>14.454878333</c:v>
                </c:pt>
                <c:pt idx="412">
                  <c:v>14.479406666999999</c:v>
                </c:pt>
                <c:pt idx="413">
                  <c:v>14.501144999999999</c:v>
                </c:pt>
                <c:pt idx="414">
                  <c:v>14.522575</c:v>
                </c:pt>
                <c:pt idx="415">
                  <c:v>14.546036666999999</c:v>
                </c:pt>
                <c:pt idx="416">
                  <c:v>14.567551667</c:v>
                </c:pt>
                <c:pt idx="417">
                  <c:v>14.591056667</c:v>
                </c:pt>
                <c:pt idx="418">
                  <c:v>14.614173333</c:v>
                </c:pt>
                <c:pt idx="419">
                  <c:v>14.637863333</c:v>
                </c:pt>
                <c:pt idx="420">
                  <c:v>14.652851667</c:v>
                </c:pt>
                <c:pt idx="421">
                  <c:v>14.679546667</c:v>
                </c:pt>
                <c:pt idx="422">
                  <c:v>14.703334999999999</c:v>
                </c:pt>
                <c:pt idx="423">
                  <c:v>14.724634999999999</c:v>
                </c:pt>
                <c:pt idx="424">
                  <c:v>14.746531666999999</c:v>
                </c:pt>
                <c:pt idx="425">
                  <c:v>14.769885</c:v>
                </c:pt>
                <c:pt idx="426">
                  <c:v>14.793464999999999</c:v>
                </c:pt>
                <c:pt idx="427">
                  <c:v>14.815001667000001</c:v>
                </c:pt>
                <c:pt idx="428">
                  <c:v>14.836376667</c:v>
                </c:pt>
                <c:pt idx="429">
                  <c:v>14.851330000000001</c:v>
                </c:pt>
                <c:pt idx="430">
                  <c:v>14.875819999999999</c:v>
                </c:pt>
                <c:pt idx="431">
                  <c:v>14.899376667</c:v>
                </c:pt>
                <c:pt idx="432">
                  <c:v>14.923008333</c:v>
                </c:pt>
                <c:pt idx="433">
                  <c:v>14.946541667</c:v>
                </c:pt>
                <c:pt idx="434">
                  <c:v>14.97035</c:v>
                </c:pt>
                <c:pt idx="435">
                  <c:v>14.99178</c:v>
                </c:pt>
                <c:pt idx="436">
                  <c:v>15.017175</c:v>
                </c:pt>
                <c:pt idx="437">
                  <c:v>15.031936667</c:v>
                </c:pt>
                <c:pt idx="438">
                  <c:v>15.049841667000001</c:v>
                </c:pt>
                <c:pt idx="439">
                  <c:v>15.076378332999999</c:v>
                </c:pt>
                <c:pt idx="440">
                  <c:v>15.099846667</c:v>
                </c:pt>
                <c:pt idx="441">
                  <c:v>15.121083333</c:v>
                </c:pt>
                <c:pt idx="442">
                  <c:v>15.144518333000001</c:v>
                </c:pt>
                <c:pt idx="443">
                  <c:v>15.159378332999999</c:v>
                </c:pt>
                <c:pt idx="444">
                  <c:v>15.185835000000001</c:v>
                </c:pt>
                <c:pt idx="445">
                  <c:v>15.209375</c:v>
                </c:pt>
                <c:pt idx="446">
                  <c:v>15.232836667000001</c:v>
                </c:pt>
                <c:pt idx="447">
                  <c:v>15.256371667</c:v>
                </c:pt>
                <c:pt idx="448">
                  <c:v>15.279856667000001</c:v>
                </c:pt>
                <c:pt idx="449">
                  <c:v>15.303363333</c:v>
                </c:pt>
                <c:pt idx="450">
                  <c:v>15.326943332999999</c:v>
                </c:pt>
                <c:pt idx="451">
                  <c:v>15.351706667</c:v>
                </c:pt>
                <c:pt idx="452">
                  <c:v>15.37534</c:v>
                </c:pt>
                <c:pt idx="453">
                  <c:v>15.399031666999999</c:v>
                </c:pt>
                <c:pt idx="454">
                  <c:v>15.422840000000001</c:v>
                </c:pt>
                <c:pt idx="455">
                  <c:v>15.446533333</c:v>
                </c:pt>
                <c:pt idx="456">
                  <c:v>15.46787</c:v>
                </c:pt>
                <c:pt idx="457">
                  <c:v>15.489468333</c:v>
                </c:pt>
                <c:pt idx="458">
                  <c:v>15.510926667</c:v>
                </c:pt>
                <c:pt idx="459">
                  <c:v>15.53453</c:v>
                </c:pt>
                <c:pt idx="460">
                  <c:v>15.555949999999999</c:v>
                </c:pt>
                <c:pt idx="461">
                  <c:v>15.579034999999999</c:v>
                </c:pt>
                <c:pt idx="462">
                  <c:v>15.600493332999999</c:v>
                </c:pt>
                <c:pt idx="463">
                  <c:v>15.622046666999999</c:v>
                </c:pt>
                <c:pt idx="464">
                  <c:v>15.645868332999999</c:v>
                </c:pt>
                <c:pt idx="465">
                  <c:v>15.667176667</c:v>
                </c:pt>
                <c:pt idx="466">
                  <c:v>15.688605000000001</c:v>
                </c:pt>
                <c:pt idx="467">
                  <c:v>15.710865</c:v>
                </c:pt>
                <c:pt idx="468">
                  <c:v>15.732318333</c:v>
                </c:pt>
                <c:pt idx="469">
                  <c:v>15.753863333</c:v>
                </c:pt>
                <c:pt idx="470">
                  <c:v>15.777688333</c:v>
                </c:pt>
                <c:pt idx="471">
                  <c:v>15.798959999999999</c:v>
                </c:pt>
                <c:pt idx="472">
                  <c:v>15.820608332999999</c:v>
                </c:pt>
                <c:pt idx="473">
                  <c:v>15.8432</c:v>
                </c:pt>
                <c:pt idx="474">
                  <c:v>15.864928333</c:v>
                </c:pt>
                <c:pt idx="475">
                  <c:v>15.886871666999999</c:v>
                </c:pt>
                <c:pt idx="476">
                  <c:v>15.910715</c:v>
                </c:pt>
                <c:pt idx="477">
                  <c:v>15.932046667</c:v>
                </c:pt>
                <c:pt idx="478">
                  <c:v>15.953305</c:v>
                </c:pt>
                <c:pt idx="479">
                  <c:v>15.976865</c:v>
                </c:pt>
                <c:pt idx="480">
                  <c:v>15.998668332999999</c:v>
                </c:pt>
                <c:pt idx="481">
                  <c:v>16.020636667000002</c:v>
                </c:pt>
                <c:pt idx="482">
                  <c:v>16.044261667000001</c:v>
                </c:pt>
                <c:pt idx="483">
                  <c:v>16.065696667000001</c:v>
                </c:pt>
                <c:pt idx="484">
                  <c:v>16.08727</c:v>
                </c:pt>
                <c:pt idx="485">
                  <c:v>16.111031666999999</c:v>
                </c:pt>
                <c:pt idx="486">
                  <c:v>16.130286667</c:v>
                </c:pt>
                <c:pt idx="487">
                  <c:v>16.151641667</c:v>
                </c:pt>
                <c:pt idx="488">
                  <c:v>16.17304</c:v>
                </c:pt>
                <c:pt idx="489">
                  <c:v>16.187871667</c:v>
                </c:pt>
                <c:pt idx="490">
                  <c:v>16.212434999999999</c:v>
                </c:pt>
                <c:pt idx="491">
                  <c:v>16.234863333</c:v>
                </c:pt>
                <c:pt idx="492">
                  <c:v>16.249833333000002</c:v>
                </c:pt>
                <c:pt idx="493">
                  <c:v>16.274239999999999</c:v>
                </c:pt>
                <c:pt idx="494">
                  <c:v>16.295636667</c:v>
                </c:pt>
                <c:pt idx="495">
                  <c:v>16.316935000000001</c:v>
                </c:pt>
                <c:pt idx="496">
                  <c:v>16.338188333000002</c:v>
                </c:pt>
                <c:pt idx="497">
                  <c:v>16.36206</c:v>
                </c:pt>
                <c:pt idx="498">
                  <c:v>16.383511667000001</c:v>
                </c:pt>
                <c:pt idx="499">
                  <c:v>16.404871666999998</c:v>
                </c:pt>
                <c:pt idx="500">
                  <c:v>16.419701666999998</c:v>
                </c:pt>
                <c:pt idx="501">
                  <c:v>16.444151667</c:v>
                </c:pt>
                <c:pt idx="502">
                  <c:v>16.484566666999999</c:v>
                </c:pt>
                <c:pt idx="503">
                  <c:v>16.499541666999999</c:v>
                </c:pt>
                <c:pt idx="504">
                  <c:v>16.52656</c:v>
                </c:pt>
                <c:pt idx="505">
                  <c:v>16.550291667</c:v>
                </c:pt>
                <c:pt idx="506">
                  <c:v>16.565214999999998</c:v>
                </c:pt>
                <c:pt idx="507">
                  <c:v>16.58971</c:v>
                </c:pt>
                <c:pt idx="508">
                  <c:v>16.611633333</c:v>
                </c:pt>
                <c:pt idx="509">
                  <c:v>16.633694999999999</c:v>
                </c:pt>
                <c:pt idx="510">
                  <c:v>16.654215000000001</c:v>
                </c:pt>
                <c:pt idx="511">
                  <c:v>16.677878332999999</c:v>
                </c:pt>
                <c:pt idx="512">
                  <c:v>16.698583332999998</c:v>
                </c:pt>
                <c:pt idx="513">
                  <c:v>16.722290000000001</c:v>
                </c:pt>
                <c:pt idx="514">
                  <c:v>16.738790000000002</c:v>
                </c:pt>
                <c:pt idx="515">
                  <c:v>16.763866666999999</c:v>
                </c:pt>
                <c:pt idx="516">
                  <c:v>16.787514999999999</c:v>
                </c:pt>
                <c:pt idx="517">
                  <c:v>16.803013332999999</c:v>
                </c:pt>
                <c:pt idx="518">
                  <c:v>16.831849999999999</c:v>
                </c:pt>
                <c:pt idx="519">
                  <c:v>16.851941666999998</c:v>
                </c:pt>
                <c:pt idx="520">
                  <c:v>16.875544999999999</c:v>
                </c:pt>
                <c:pt idx="521">
                  <c:v>16.899101667</c:v>
                </c:pt>
                <c:pt idx="522">
                  <c:v>16.914063333000001</c:v>
                </c:pt>
                <c:pt idx="523">
                  <c:v>16.931996667</c:v>
                </c:pt>
                <c:pt idx="524">
                  <c:v>16.958701667</c:v>
                </c:pt>
                <c:pt idx="525">
                  <c:v>16.982334999999999</c:v>
                </c:pt>
                <c:pt idx="526">
                  <c:v>17.006031666999998</c:v>
                </c:pt>
                <c:pt idx="527">
                  <c:v>17.021133333000002</c:v>
                </c:pt>
                <c:pt idx="528">
                  <c:v>17.044043333000001</c:v>
                </c:pt>
                <c:pt idx="529">
                  <c:v>17.065608333</c:v>
                </c:pt>
                <c:pt idx="530">
                  <c:v>17.089369999999999</c:v>
                </c:pt>
                <c:pt idx="531">
                  <c:v>17.110810000000001</c:v>
                </c:pt>
                <c:pt idx="532">
                  <c:v>17.134536666999999</c:v>
                </c:pt>
                <c:pt idx="533">
                  <c:v>17.158341666999998</c:v>
                </c:pt>
                <c:pt idx="534">
                  <c:v>17.173741667000002</c:v>
                </c:pt>
                <c:pt idx="535">
                  <c:v>17.191596666999999</c:v>
                </c:pt>
                <c:pt idx="536">
                  <c:v>17.218701667000001</c:v>
                </c:pt>
                <c:pt idx="537">
                  <c:v>17.242601666999999</c:v>
                </c:pt>
                <c:pt idx="538">
                  <c:v>17.266531666999999</c:v>
                </c:pt>
                <c:pt idx="539">
                  <c:v>17.290341667</c:v>
                </c:pt>
                <c:pt idx="540">
                  <c:v>17.314203332999998</c:v>
                </c:pt>
                <c:pt idx="541">
                  <c:v>17.338011667</c:v>
                </c:pt>
                <c:pt idx="542">
                  <c:v>17.359861667000001</c:v>
                </c:pt>
                <c:pt idx="543">
                  <c:v>17.383679999999998</c:v>
                </c:pt>
                <c:pt idx="544">
                  <c:v>17.405331666999999</c:v>
                </c:pt>
                <c:pt idx="545">
                  <c:v>17.430936667000001</c:v>
                </c:pt>
                <c:pt idx="546">
                  <c:v>17.453033333</c:v>
                </c:pt>
                <c:pt idx="547">
                  <c:v>17.477499999999999</c:v>
                </c:pt>
                <c:pt idx="548">
                  <c:v>17.50187</c:v>
                </c:pt>
                <c:pt idx="549">
                  <c:v>17.525839999999999</c:v>
                </c:pt>
                <c:pt idx="550">
                  <c:v>17.549866667</c:v>
                </c:pt>
                <c:pt idx="551">
                  <c:v>17.565591667</c:v>
                </c:pt>
                <c:pt idx="552">
                  <c:v>17.592531666999999</c:v>
                </c:pt>
                <c:pt idx="553">
                  <c:v>17.616601667000001</c:v>
                </c:pt>
                <c:pt idx="554">
                  <c:v>17.638378332999999</c:v>
                </c:pt>
                <c:pt idx="555">
                  <c:v>17.65409</c:v>
                </c:pt>
                <c:pt idx="556">
                  <c:v>17.672263333</c:v>
                </c:pt>
                <c:pt idx="557">
                  <c:v>17.6995</c:v>
                </c:pt>
                <c:pt idx="558">
                  <c:v>17.723706666999998</c:v>
                </c:pt>
                <c:pt idx="559">
                  <c:v>17.747838333000001</c:v>
                </c:pt>
                <c:pt idx="560">
                  <c:v>17.772031667</c:v>
                </c:pt>
                <c:pt idx="561">
                  <c:v>17.796286667</c:v>
                </c:pt>
                <c:pt idx="562">
                  <c:v>17.811778332999999</c:v>
                </c:pt>
                <c:pt idx="563">
                  <c:v>17.839015</c:v>
                </c:pt>
                <c:pt idx="564">
                  <c:v>17.863208332999999</c:v>
                </c:pt>
                <c:pt idx="565">
                  <c:v>17.887343333</c:v>
                </c:pt>
                <c:pt idx="566">
                  <c:v>17.911541667000002</c:v>
                </c:pt>
                <c:pt idx="567">
                  <c:v>17.935675</c:v>
                </c:pt>
                <c:pt idx="568">
                  <c:v>17.959863333000001</c:v>
                </c:pt>
                <c:pt idx="569">
                  <c:v>17.975291667</c:v>
                </c:pt>
                <c:pt idx="570">
                  <c:v>18.002371666999998</c:v>
                </c:pt>
                <c:pt idx="571">
                  <c:v>18.026335</c:v>
                </c:pt>
                <c:pt idx="572">
                  <c:v>18.046185000000001</c:v>
                </c:pt>
                <c:pt idx="573">
                  <c:v>18.070201666999999</c:v>
                </c:pt>
                <c:pt idx="574">
                  <c:v>18.085533333000001</c:v>
                </c:pt>
                <c:pt idx="575">
                  <c:v>18.104003333000001</c:v>
                </c:pt>
                <c:pt idx="576">
                  <c:v>18.130846667</c:v>
                </c:pt>
                <c:pt idx="577">
                  <c:v>18.145893333</c:v>
                </c:pt>
                <c:pt idx="578">
                  <c:v>18.172838333000001</c:v>
                </c:pt>
                <c:pt idx="579">
                  <c:v>18.196873332999999</c:v>
                </c:pt>
                <c:pt idx="580">
                  <c:v>18.212354999999999</c:v>
                </c:pt>
                <c:pt idx="581">
                  <c:v>18.239533333000001</c:v>
                </c:pt>
                <c:pt idx="582">
                  <c:v>18.263343333000002</c:v>
                </c:pt>
                <c:pt idx="583">
                  <c:v>18.287046666999998</c:v>
                </c:pt>
                <c:pt idx="584">
                  <c:v>18.308491666999998</c:v>
                </c:pt>
                <c:pt idx="585">
                  <c:v>18.332871666999999</c:v>
                </c:pt>
                <c:pt idx="586">
                  <c:v>18.356515000000002</c:v>
                </c:pt>
                <c:pt idx="587">
                  <c:v>18.371446667000001</c:v>
                </c:pt>
                <c:pt idx="588">
                  <c:v>18.398178333000001</c:v>
                </c:pt>
                <c:pt idx="589">
                  <c:v>18.41958</c:v>
                </c:pt>
                <c:pt idx="590">
                  <c:v>18.441036666999999</c:v>
                </c:pt>
                <c:pt idx="591">
                  <c:v>18.465203333000002</c:v>
                </c:pt>
                <c:pt idx="592">
                  <c:v>18.487013333</c:v>
                </c:pt>
                <c:pt idx="593">
                  <c:v>18.502248333000001</c:v>
                </c:pt>
                <c:pt idx="594">
                  <c:v>18.525181666999998</c:v>
                </c:pt>
                <c:pt idx="595">
                  <c:v>18.540128332999998</c:v>
                </c:pt>
                <c:pt idx="596">
                  <c:v>18.564703333000001</c:v>
                </c:pt>
                <c:pt idx="597">
                  <c:v>18.586053332999999</c:v>
                </c:pt>
                <c:pt idx="598">
                  <c:v>18.607444999999998</c:v>
                </c:pt>
                <c:pt idx="599">
                  <c:v>18.62903</c:v>
                </c:pt>
                <c:pt idx="600">
                  <c:v>18.650351666999999</c:v>
                </c:pt>
                <c:pt idx="601">
                  <c:v>18.665761667000002</c:v>
                </c:pt>
                <c:pt idx="602">
                  <c:v>18.685243332999999</c:v>
                </c:pt>
                <c:pt idx="603">
                  <c:v>18.710538332999999</c:v>
                </c:pt>
                <c:pt idx="604">
                  <c:v>18.734178332999999</c:v>
                </c:pt>
                <c:pt idx="605">
                  <c:v>18.757696667000001</c:v>
                </c:pt>
                <c:pt idx="606">
                  <c:v>18.781175000000001</c:v>
                </c:pt>
                <c:pt idx="607">
                  <c:v>18.806033332999998</c:v>
                </c:pt>
                <c:pt idx="608">
                  <c:v>18.829598333</c:v>
                </c:pt>
                <c:pt idx="609">
                  <c:v>18.853538332999999</c:v>
                </c:pt>
                <c:pt idx="610">
                  <c:v>18.877011667000001</c:v>
                </c:pt>
                <c:pt idx="611">
                  <c:v>18.90053</c:v>
                </c:pt>
                <c:pt idx="612">
                  <c:v>18.924008333</c:v>
                </c:pt>
                <c:pt idx="613">
                  <c:v>18.947533332999999</c:v>
                </c:pt>
                <c:pt idx="614">
                  <c:v>18.968688332999999</c:v>
                </c:pt>
                <c:pt idx="615">
                  <c:v>18.992201667</c:v>
                </c:pt>
                <c:pt idx="616">
                  <c:v>19.01595</c:v>
                </c:pt>
                <c:pt idx="617">
                  <c:v>19.037130000000001</c:v>
                </c:pt>
                <c:pt idx="618">
                  <c:v>19.062674999999999</c:v>
                </c:pt>
                <c:pt idx="619">
                  <c:v>19.084033333000001</c:v>
                </c:pt>
                <c:pt idx="620">
                  <c:v>19.105123333000002</c:v>
                </c:pt>
                <c:pt idx="621">
                  <c:v>19.120476666999998</c:v>
                </c:pt>
                <c:pt idx="622">
                  <c:v>19.146553333</c:v>
                </c:pt>
                <c:pt idx="623">
                  <c:v>19.161261667000002</c:v>
                </c:pt>
                <c:pt idx="624">
                  <c:v>19.187603332999998</c:v>
                </c:pt>
                <c:pt idx="625">
                  <c:v>19.211356667</c:v>
                </c:pt>
                <c:pt idx="626">
                  <c:v>19.239813333000001</c:v>
                </c:pt>
                <c:pt idx="627">
                  <c:v>19.268685000000001</c:v>
                </c:pt>
                <c:pt idx="628">
                  <c:v>19.297535</c:v>
                </c:pt>
                <c:pt idx="629">
                  <c:v>19.331726667000002</c:v>
                </c:pt>
                <c:pt idx="630">
                  <c:v>19.356294999999999</c:v>
                </c:pt>
                <c:pt idx="631">
                  <c:v>19.375805</c:v>
                </c:pt>
                <c:pt idx="632">
                  <c:v>19.400569999999998</c:v>
                </c:pt>
                <c:pt idx="633">
                  <c:v>19.420601667</c:v>
                </c:pt>
                <c:pt idx="634">
                  <c:v>19.435631666999999</c:v>
                </c:pt>
                <c:pt idx="635">
                  <c:v>19.460718332999999</c:v>
                </c:pt>
                <c:pt idx="636">
                  <c:v>19.483668333000001</c:v>
                </c:pt>
                <c:pt idx="637">
                  <c:v>19.506696667</c:v>
                </c:pt>
                <c:pt idx="638">
                  <c:v>19.529771666999999</c:v>
                </c:pt>
                <c:pt idx="639">
                  <c:v>19.554863333</c:v>
                </c:pt>
                <c:pt idx="640">
                  <c:v>19.569656667</c:v>
                </c:pt>
                <c:pt idx="641">
                  <c:v>19.594883332999999</c:v>
                </c:pt>
                <c:pt idx="642">
                  <c:v>19.617666667000002</c:v>
                </c:pt>
                <c:pt idx="643">
                  <c:v>19.640535</c:v>
                </c:pt>
                <c:pt idx="644">
                  <c:v>19.654286667000001</c:v>
                </c:pt>
                <c:pt idx="645">
                  <c:v>19.680536666999998</c:v>
                </c:pt>
                <c:pt idx="646">
                  <c:v>19.695063333</c:v>
                </c:pt>
                <c:pt idx="647">
                  <c:v>19.720649999999999</c:v>
                </c:pt>
                <c:pt idx="648">
                  <c:v>19.743334999999998</c:v>
                </c:pt>
                <c:pt idx="649">
                  <c:v>19.766198332999998</c:v>
                </c:pt>
                <c:pt idx="650">
                  <c:v>19.789511666999999</c:v>
                </c:pt>
                <c:pt idx="651">
                  <c:v>19.814531667000001</c:v>
                </c:pt>
                <c:pt idx="652">
                  <c:v>19.837346666999998</c:v>
                </c:pt>
                <c:pt idx="653">
                  <c:v>19.860203333000001</c:v>
                </c:pt>
                <c:pt idx="654">
                  <c:v>19.883166667000001</c:v>
                </c:pt>
                <c:pt idx="655">
                  <c:v>19.898</c:v>
                </c:pt>
                <c:pt idx="656">
                  <c:v>19.923008332999999</c:v>
                </c:pt>
                <c:pt idx="657">
                  <c:v>19.945863332999998</c:v>
                </c:pt>
                <c:pt idx="658">
                  <c:v>19.970005</c:v>
                </c:pt>
                <c:pt idx="659">
                  <c:v>19.984621666999999</c:v>
                </c:pt>
                <c:pt idx="660">
                  <c:v>20.002008332999999</c:v>
                </c:pt>
                <c:pt idx="661">
                  <c:v>20.02704</c:v>
                </c:pt>
                <c:pt idx="662">
                  <c:v>20.051673333</c:v>
                </c:pt>
                <c:pt idx="663">
                  <c:v>20.075471666999999</c:v>
                </c:pt>
                <c:pt idx="664">
                  <c:v>20.098504999999999</c:v>
                </c:pt>
                <c:pt idx="665">
                  <c:v>20.121535000000002</c:v>
                </c:pt>
                <c:pt idx="666">
                  <c:v>20.144336667000001</c:v>
                </c:pt>
                <c:pt idx="667">
                  <c:v>20.167529999999999</c:v>
                </c:pt>
                <c:pt idx="668">
                  <c:v>20.190508333</c:v>
                </c:pt>
                <c:pt idx="669">
                  <c:v>20.213706667</c:v>
                </c:pt>
                <c:pt idx="670">
                  <c:v>20.233328332999999</c:v>
                </c:pt>
                <c:pt idx="671">
                  <c:v>20.256471667</c:v>
                </c:pt>
                <c:pt idx="672">
                  <c:v>20.279508332999999</c:v>
                </c:pt>
                <c:pt idx="673">
                  <c:v>20.294451667000001</c:v>
                </c:pt>
                <c:pt idx="674">
                  <c:v>20.319511667</c:v>
                </c:pt>
                <c:pt idx="675">
                  <c:v>20.342536667000001</c:v>
                </c:pt>
                <c:pt idx="676">
                  <c:v>20.365500000000001</c:v>
                </c:pt>
                <c:pt idx="677">
                  <c:v>20.388703332999999</c:v>
                </c:pt>
                <c:pt idx="678">
                  <c:v>20.412511667</c:v>
                </c:pt>
                <c:pt idx="679">
                  <c:v>20.435628333</c:v>
                </c:pt>
                <c:pt idx="680">
                  <c:v>20.450806666999998</c:v>
                </c:pt>
                <c:pt idx="681">
                  <c:v>20.475864999999999</c:v>
                </c:pt>
                <c:pt idx="682">
                  <c:v>20.498673332999999</c:v>
                </c:pt>
                <c:pt idx="683">
                  <c:v>20.523038332999999</c:v>
                </c:pt>
                <c:pt idx="684">
                  <c:v>20.546173332999999</c:v>
                </c:pt>
                <c:pt idx="685">
                  <c:v>20.570713333</c:v>
                </c:pt>
                <c:pt idx="686">
                  <c:v>20.585766667000001</c:v>
                </c:pt>
                <c:pt idx="687">
                  <c:v>20.611128333</c:v>
                </c:pt>
                <c:pt idx="688">
                  <c:v>20.634345</c:v>
                </c:pt>
                <c:pt idx="689">
                  <c:v>20.657364999999999</c:v>
                </c:pt>
                <c:pt idx="690">
                  <c:v>20.670760000000001</c:v>
                </c:pt>
                <c:pt idx="691">
                  <c:v>20.687760000000001</c:v>
                </c:pt>
                <c:pt idx="692">
                  <c:v>20.706271666999999</c:v>
                </c:pt>
                <c:pt idx="693">
                  <c:v>20.732001666999999</c:v>
                </c:pt>
                <c:pt idx="694">
                  <c:v>20.755556667</c:v>
                </c:pt>
                <c:pt idx="695">
                  <c:v>20.783803333000002</c:v>
                </c:pt>
                <c:pt idx="696">
                  <c:v>20.798255000000001</c:v>
                </c:pt>
                <c:pt idx="697">
                  <c:v>20.815411666999999</c:v>
                </c:pt>
                <c:pt idx="698">
                  <c:v>20.832931667</c:v>
                </c:pt>
                <c:pt idx="699">
                  <c:v>20.854845000000001</c:v>
                </c:pt>
                <c:pt idx="700">
                  <c:v>20.879011667</c:v>
                </c:pt>
                <c:pt idx="701">
                  <c:v>20.908280000000001</c:v>
                </c:pt>
                <c:pt idx="702">
                  <c:v>20.932578332999999</c:v>
                </c:pt>
                <c:pt idx="703">
                  <c:v>20.955774999999999</c:v>
                </c:pt>
                <c:pt idx="704">
                  <c:v>20.979030000000002</c:v>
                </c:pt>
                <c:pt idx="705">
                  <c:v>21.002344999999998</c:v>
                </c:pt>
                <c:pt idx="706">
                  <c:v>21.021926666999999</c:v>
                </c:pt>
                <c:pt idx="707">
                  <c:v>21.041526666999999</c:v>
                </c:pt>
                <c:pt idx="708">
                  <c:v>21.056261667000001</c:v>
                </c:pt>
                <c:pt idx="709">
                  <c:v>21.081848333</c:v>
                </c:pt>
                <c:pt idx="710">
                  <c:v>21.106030000000001</c:v>
                </c:pt>
                <c:pt idx="711">
                  <c:v>21.129101667</c:v>
                </c:pt>
                <c:pt idx="712">
                  <c:v>21.152370000000001</c:v>
                </c:pt>
                <c:pt idx="713">
                  <c:v>21.175501666999999</c:v>
                </c:pt>
                <c:pt idx="714">
                  <c:v>21.198708332999999</c:v>
                </c:pt>
                <c:pt idx="715">
                  <c:v>21.218323333000001</c:v>
                </c:pt>
                <c:pt idx="716">
                  <c:v>21.241534999999999</c:v>
                </c:pt>
                <c:pt idx="717">
                  <c:v>21.264849999999999</c:v>
                </c:pt>
                <c:pt idx="718">
                  <c:v>21.279779999999999</c:v>
                </c:pt>
                <c:pt idx="719">
                  <c:v>21.305431667000001</c:v>
                </c:pt>
                <c:pt idx="720">
                  <c:v>21.328551666999999</c:v>
                </c:pt>
                <c:pt idx="721">
                  <c:v>21.351668332999999</c:v>
                </c:pt>
                <c:pt idx="722">
                  <c:v>21.367178332999998</c:v>
                </c:pt>
                <c:pt idx="723">
                  <c:v>21.392354999999998</c:v>
                </c:pt>
                <c:pt idx="724">
                  <c:v>21.41553</c:v>
                </c:pt>
                <c:pt idx="725">
                  <c:v>21.439515</c:v>
                </c:pt>
                <c:pt idx="726">
                  <c:v>21.463035000000001</c:v>
                </c:pt>
                <c:pt idx="727">
                  <c:v>21.486096667000002</c:v>
                </c:pt>
                <c:pt idx="728">
                  <c:v>21.501135000000001</c:v>
                </c:pt>
                <c:pt idx="729">
                  <c:v>21.526676667</c:v>
                </c:pt>
                <c:pt idx="730">
                  <c:v>21.55003</c:v>
                </c:pt>
                <c:pt idx="731">
                  <c:v>21.573341667000001</c:v>
                </c:pt>
                <c:pt idx="732">
                  <c:v>21.598041667</c:v>
                </c:pt>
                <c:pt idx="733">
                  <c:v>21.622503333000001</c:v>
                </c:pt>
                <c:pt idx="734">
                  <c:v>21.637746666999998</c:v>
                </c:pt>
                <c:pt idx="735">
                  <c:v>21.6631</c:v>
                </c:pt>
                <c:pt idx="736">
                  <c:v>21.686366667000001</c:v>
                </c:pt>
                <c:pt idx="737">
                  <c:v>21.709505</c:v>
                </c:pt>
                <c:pt idx="738">
                  <c:v>21.733036667</c:v>
                </c:pt>
                <c:pt idx="739">
                  <c:v>21.747856667000001</c:v>
                </c:pt>
                <c:pt idx="740">
                  <c:v>21.773530000000001</c:v>
                </c:pt>
                <c:pt idx="741">
                  <c:v>21.793134999999999</c:v>
                </c:pt>
                <c:pt idx="742">
                  <c:v>21.816199999999998</c:v>
                </c:pt>
                <c:pt idx="743">
                  <c:v>21.831583333000001</c:v>
                </c:pt>
                <c:pt idx="744">
                  <c:v>21.856708333</c:v>
                </c:pt>
                <c:pt idx="745">
                  <c:v>21.879840000000002</c:v>
                </c:pt>
                <c:pt idx="746">
                  <c:v>21.90353</c:v>
                </c:pt>
                <c:pt idx="747">
                  <c:v>21.926681667</c:v>
                </c:pt>
                <c:pt idx="748">
                  <c:v>21.951596667</c:v>
                </c:pt>
                <c:pt idx="749">
                  <c:v>21.966405000000002</c:v>
                </c:pt>
                <c:pt idx="750">
                  <c:v>21.992043333000002</c:v>
                </c:pt>
                <c:pt idx="751">
                  <c:v>22.006945000000002</c:v>
                </c:pt>
                <c:pt idx="752">
                  <c:v>22.032364999999999</c:v>
                </c:pt>
                <c:pt idx="753">
                  <c:v>22.055521667000001</c:v>
                </c:pt>
                <c:pt idx="754">
                  <c:v>22.078863333000001</c:v>
                </c:pt>
                <c:pt idx="755">
                  <c:v>22.102001667</c:v>
                </c:pt>
                <c:pt idx="756">
                  <c:v>22.125546666999998</c:v>
                </c:pt>
                <c:pt idx="757">
                  <c:v>22.151168333000001</c:v>
                </c:pt>
                <c:pt idx="758">
                  <c:v>22.174301667000002</c:v>
                </c:pt>
                <c:pt idx="759">
                  <c:v>22.198673332999999</c:v>
                </c:pt>
                <c:pt idx="760">
                  <c:v>22.212286667000001</c:v>
                </c:pt>
                <c:pt idx="761">
                  <c:v>22.229443332999999</c:v>
                </c:pt>
                <c:pt idx="762">
                  <c:v>22.247728333000001</c:v>
                </c:pt>
                <c:pt idx="763">
                  <c:v>22.273845000000001</c:v>
                </c:pt>
                <c:pt idx="764">
                  <c:v>22.29759</c:v>
                </c:pt>
                <c:pt idx="765">
                  <c:v>22.320901667000001</c:v>
                </c:pt>
                <c:pt idx="766">
                  <c:v>22.335503332999998</c:v>
                </c:pt>
                <c:pt idx="767">
                  <c:v>22.357634999999998</c:v>
                </c:pt>
                <c:pt idx="768">
                  <c:v>22.377246667000001</c:v>
                </c:pt>
                <c:pt idx="769">
                  <c:v>22.396736666999999</c:v>
                </c:pt>
                <c:pt idx="770">
                  <c:v>22.411496667000002</c:v>
                </c:pt>
                <c:pt idx="771">
                  <c:v>22.443539999999999</c:v>
                </c:pt>
                <c:pt idx="772">
                  <c:v>22.467828333</c:v>
                </c:pt>
                <c:pt idx="773">
                  <c:v>22.491981667000001</c:v>
                </c:pt>
                <c:pt idx="774">
                  <c:v>22.507079999999998</c:v>
                </c:pt>
                <c:pt idx="775">
                  <c:v>22.529254999999999</c:v>
                </c:pt>
                <c:pt idx="776">
                  <c:v>22.55237</c:v>
                </c:pt>
                <c:pt idx="777">
                  <c:v>22.567108333</c:v>
                </c:pt>
                <c:pt idx="778">
                  <c:v>22.588633333000001</c:v>
                </c:pt>
                <c:pt idx="779">
                  <c:v>22.611846666999998</c:v>
                </c:pt>
                <c:pt idx="780">
                  <c:v>22.63503</c:v>
                </c:pt>
                <c:pt idx="781">
                  <c:v>22.658008333000001</c:v>
                </c:pt>
                <c:pt idx="782">
                  <c:v>22.678778333</c:v>
                </c:pt>
                <c:pt idx="783">
                  <c:v>22.701763332999999</c:v>
                </c:pt>
                <c:pt idx="784">
                  <c:v>22.716388333000001</c:v>
                </c:pt>
                <c:pt idx="785">
                  <c:v>22.742018333000001</c:v>
                </c:pt>
                <c:pt idx="786">
                  <c:v>22.765038333</c:v>
                </c:pt>
                <c:pt idx="787">
                  <c:v>22.788171667</c:v>
                </c:pt>
                <c:pt idx="788">
                  <c:v>22.802388333</c:v>
                </c:pt>
                <c:pt idx="789">
                  <c:v>22.825295000000001</c:v>
                </c:pt>
                <c:pt idx="790">
                  <c:v>22.848215</c:v>
                </c:pt>
                <c:pt idx="791">
                  <c:v>22.871096667</c:v>
                </c:pt>
                <c:pt idx="792">
                  <c:v>22.893868333</c:v>
                </c:pt>
                <c:pt idx="793">
                  <c:v>22.916686667</c:v>
                </c:pt>
                <c:pt idx="794">
                  <c:v>22.939534999999999</c:v>
                </c:pt>
                <c:pt idx="795">
                  <c:v>22.953611667000001</c:v>
                </c:pt>
                <c:pt idx="796">
                  <c:v>22.979375000000001</c:v>
                </c:pt>
                <c:pt idx="797">
                  <c:v>22.999243332999999</c:v>
                </c:pt>
                <c:pt idx="798">
                  <c:v>23.014638333000001</c:v>
                </c:pt>
                <c:pt idx="799">
                  <c:v>23.039280000000002</c:v>
                </c:pt>
                <c:pt idx="800">
                  <c:v>23.053591666999999</c:v>
                </c:pt>
                <c:pt idx="801">
                  <c:v>23.070581666999999</c:v>
                </c:pt>
                <c:pt idx="802">
                  <c:v>23.096208333</c:v>
                </c:pt>
                <c:pt idx="803">
                  <c:v>23.120673332999999</c:v>
                </c:pt>
                <c:pt idx="804">
                  <c:v>23.143531667000001</c:v>
                </c:pt>
                <c:pt idx="805">
                  <c:v>23.166341667000001</c:v>
                </c:pt>
                <c:pt idx="806">
                  <c:v>23.185603333</c:v>
                </c:pt>
                <c:pt idx="807">
                  <c:v>23.204419999999999</c:v>
                </c:pt>
                <c:pt idx="808">
                  <c:v>23.217983332999999</c:v>
                </c:pt>
                <c:pt idx="809">
                  <c:v>23.244173332999999</c:v>
                </c:pt>
                <c:pt idx="810">
                  <c:v>23.258596666999999</c:v>
                </c:pt>
                <c:pt idx="811">
                  <c:v>23.283848333000002</c:v>
                </c:pt>
                <c:pt idx="812">
                  <c:v>23.308708332999998</c:v>
                </c:pt>
                <c:pt idx="813">
                  <c:v>23.322976666999999</c:v>
                </c:pt>
                <c:pt idx="814">
                  <c:v>23.340731667</c:v>
                </c:pt>
                <c:pt idx="815">
                  <c:v>23.365348333</c:v>
                </c:pt>
                <c:pt idx="816">
                  <c:v>23.379633333000001</c:v>
                </c:pt>
                <c:pt idx="817">
                  <c:v>23.405114999999999</c:v>
                </c:pt>
                <c:pt idx="818">
                  <c:v>23.427865000000001</c:v>
                </c:pt>
                <c:pt idx="819">
                  <c:v>23.451176666999999</c:v>
                </c:pt>
                <c:pt idx="820">
                  <c:v>23.465673333000002</c:v>
                </c:pt>
                <c:pt idx="821">
                  <c:v>23.490845</c:v>
                </c:pt>
                <c:pt idx="822">
                  <c:v>23.513703332999999</c:v>
                </c:pt>
                <c:pt idx="823">
                  <c:v>23.537346667000001</c:v>
                </c:pt>
                <c:pt idx="824">
                  <c:v>23.560783333</c:v>
                </c:pt>
                <c:pt idx="825">
                  <c:v>23.588533333000001</c:v>
                </c:pt>
                <c:pt idx="826">
                  <c:v>23.602061667000001</c:v>
                </c:pt>
                <c:pt idx="827">
                  <c:v>23.620283333</c:v>
                </c:pt>
                <c:pt idx="828">
                  <c:v>23.645530000000001</c:v>
                </c:pt>
                <c:pt idx="829">
                  <c:v>23.668505</c:v>
                </c:pt>
                <c:pt idx="830">
                  <c:v>23.691371666999999</c:v>
                </c:pt>
                <c:pt idx="831">
                  <c:v>23.705663333</c:v>
                </c:pt>
                <c:pt idx="832">
                  <c:v>23.731371667000001</c:v>
                </c:pt>
                <c:pt idx="833">
                  <c:v>23.744205000000001</c:v>
                </c:pt>
                <c:pt idx="834">
                  <c:v>23.770705</c:v>
                </c:pt>
                <c:pt idx="835">
                  <c:v>23.784780000000001</c:v>
                </c:pt>
                <c:pt idx="836">
                  <c:v>23.810874999999999</c:v>
                </c:pt>
                <c:pt idx="837">
                  <c:v>23.82957</c:v>
                </c:pt>
                <c:pt idx="838">
                  <c:v>23.843728333000001</c:v>
                </c:pt>
                <c:pt idx="839">
                  <c:v>23.869869999999999</c:v>
                </c:pt>
                <c:pt idx="840">
                  <c:v>23.894473333000001</c:v>
                </c:pt>
                <c:pt idx="841">
                  <c:v>23.908868333000001</c:v>
                </c:pt>
                <c:pt idx="842">
                  <c:v>23.926480000000002</c:v>
                </c:pt>
                <c:pt idx="843">
                  <c:v>23.948188333000001</c:v>
                </c:pt>
                <c:pt idx="844">
                  <c:v>23.971198333</c:v>
                </c:pt>
                <c:pt idx="845">
                  <c:v>23.994368333000001</c:v>
                </c:pt>
                <c:pt idx="846">
                  <c:v>24.008698333000002</c:v>
                </c:pt>
                <c:pt idx="847">
                  <c:v>24.037048333000001</c:v>
                </c:pt>
                <c:pt idx="848">
                  <c:v>24.062729999999998</c:v>
                </c:pt>
                <c:pt idx="849">
                  <c:v>24.093715</c:v>
                </c:pt>
                <c:pt idx="850">
                  <c:v>24.116865000000001</c:v>
                </c:pt>
                <c:pt idx="851">
                  <c:v>24.131903333</c:v>
                </c:pt>
                <c:pt idx="852">
                  <c:v>24.149148332999999</c:v>
                </c:pt>
                <c:pt idx="853">
                  <c:v>24.174701667000001</c:v>
                </c:pt>
                <c:pt idx="854">
                  <c:v>24.194153332999999</c:v>
                </c:pt>
                <c:pt idx="855">
                  <c:v>24.213591666999999</c:v>
                </c:pt>
                <c:pt idx="856">
                  <c:v>24.228011667000001</c:v>
                </c:pt>
                <c:pt idx="857">
                  <c:v>24.260290000000001</c:v>
                </c:pt>
                <c:pt idx="858">
                  <c:v>24.274731667000001</c:v>
                </c:pt>
                <c:pt idx="859">
                  <c:v>24.292123332999999</c:v>
                </c:pt>
                <c:pt idx="860">
                  <c:v>24.314785000000001</c:v>
                </c:pt>
                <c:pt idx="861">
                  <c:v>24.337863333000001</c:v>
                </c:pt>
                <c:pt idx="862">
                  <c:v>24.357438333000001</c:v>
                </c:pt>
                <c:pt idx="863">
                  <c:v>24.372138332999999</c:v>
                </c:pt>
                <c:pt idx="864">
                  <c:v>24.397848332999999</c:v>
                </c:pt>
                <c:pt idx="865">
                  <c:v>24.421031667000001</c:v>
                </c:pt>
                <c:pt idx="866">
                  <c:v>24.444263332999999</c:v>
                </c:pt>
                <c:pt idx="867">
                  <c:v>24.459131667000001</c:v>
                </c:pt>
                <c:pt idx="868">
                  <c:v>24.484678333000002</c:v>
                </c:pt>
                <c:pt idx="869">
                  <c:v>24.504516667000001</c:v>
                </c:pt>
                <c:pt idx="870">
                  <c:v>24.519346667000001</c:v>
                </c:pt>
                <c:pt idx="871">
                  <c:v>24.545033332999999</c:v>
                </c:pt>
                <c:pt idx="872">
                  <c:v>24.568176666999999</c:v>
                </c:pt>
                <c:pt idx="873">
                  <c:v>24.588456666999999</c:v>
                </c:pt>
                <c:pt idx="874">
                  <c:v>24.613798332999998</c:v>
                </c:pt>
                <c:pt idx="875">
                  <c:v>24.642984999999999</c:v>
                </c:pt>
                <c:pt idx="876">
                  <c:v>24.672478333000001</c:v>
                </c:pt>
                <c:pt idx="877">
                  <c:v>24.695708332999999</c:v>
                </c:pt>
                <c:pt idx="878">
                  <c:v>24.7102</c:v>
                </c:pt>
                <c:pt idx="879">
                  <c:v>24.727938333000001</c:v>
                </c:pt>
                <c:pt idx="880">
                  <c:v>24.749714999999998</c:v>
                </c:pt>
                <c:pt idx="881">
                  <c:v>24.772846667</c:v>
                </c:pt>
                <c:pt idx="882">
                  <c:v>24.796123333000001</c:v>
                </c:pt>
                <c:pt idx="883">
                  <c:v>24.815668333000001</c:v>
                </c:pt>
                <c:pt idx="884">
                  <c:v>24.83888</c:v>
                </c:pt>
                <c:pt idx="885">
                  <c:v>24.862013333</c:v>
                </c:pt>
                <c:pt idx="886">
                  <c:v>24.882000000000001</c:v>
                </c:pt>
                <c:pt idx="887">
                  <c:v>24.897176667</c:v>
                </c:pt>
                <c:pt idx="888">
                  <c:v>24.914236667000001</c:v>
                </c:pt>
                <c:pt idx="889">
                  <c:v>24.940003333</c:v>
                </c:pt>
                <c:pt idx="890">
                  <c:v>24.963458332999998</c:v>
                </c:pt>
                <c:pt idx="891">
                  <c:v>24.978193333</c:v>
                </c:pt>
                <c:pt idx="892">
                  <c:v>24.999755</c:v>
                </c:pt>
                <c:pt idx="893">
                  <c:v>25.028075000000001</c:v>
                </c:pt>
                <c:pt idx="894">
                  <c:v>25.042555</c:v>
                </c:pt>
                <c:pt idx="895">
                  <c:v>25.068674999999999</c:v>
                </c:pt>
                <c:pt idx="896">
                  <c:v>25.083681667</c:v>
                </c:pt>
                <c:pt idx="897">
                  <c:v>25.109335000000002</c:v>
                </c:pt>
                <c:pt idx="898">
                  <c:v>25.132635000000001</c:v>
                </c:pt>
                <c:pt idx="899">
                  <c:v>25.155678333000001</c:v>
                </c:pt>
                <c:pt idx="900">
                  <c:v>25.185098332999999</c:v>
                </c:pt>
                <c:pt idx="901">
                  <c:v>25.213455</c:v>
                </c:pt>
                <c:pt idx="902">
                  <c:v>25.248781666999999</c:v>
                </c:pt>
                <c:pt idx="903">
                  <c:v>25.288938333000001</c:v>
                </c:pt>
                <c:pt idx="904">
                  <c:v>25.317993333</c:v>
                </c:pt>
                <c:pt idx="905">
                  <c:v>25.347426667000001</c:v>
                </c:pt>
                <c:pt idx="906">
                  <c:v>25.371921666999999</c:v>
                </c:pt>
                <c:pt idx="907">
                  <c:v>25.402418333</c:v>
                </c:pt>
                <c:pt idx="908">
                  <c:v>25.422653333</c:v>
                </c:pt>
                <c:pt idx="909">
                  <c:v>25.441523332999999</c:v>
                </c:pt>
                <c:pt idx="910">
                  <c:v>25.461310000000001</c:v>
                </c:pt>
                <c:pt idx="911">
                  <c:v>25.481200000000001</c:v>
                </c:pt>
                <c:pt idx="912">
                  <c:v>25.515526667</c:v>
                </c:pt>
                <c:pt idx="913">
                  <c:v>25.550875000000001</c:v>
                </c:pt>
                <c:pt idx="914">
                  <c:v>25.566105</c:v>
                </c:pt>
                <c:pt idx="915">
                  <c:v>25.593443333</c:v>
                </c:pt>
                <c:pt idx="916">
                  <c:v>25.608413333000001</c:v>
                </c:pt>
                <c:pt idx="917">
                  <c:v>25.630596666999999</c:v>
                </c:pt>
                <c:pt idx="918">
                  <c:v>25.650063332999999</c:v>
                </c:pt>
                <c:pt idx="919">
                  <c:v>25.665299999999998</c:v>
                </c:pt>
                <c:pt idx="920">
                  <c:v>25.686624999999999</c:v>
                </c:pt>
                <c:pt idx="921">
                  <c:v>25.710843333</c:v>
                </c:pt>
                <c:pt idx="922">
                  <c:v>25.740376667</c:v>
                </c:pt>
                <c:pt idx="923">
                  <c:v>25.764491667000001</c:v>
                </c:pt>
                <c:pt idx="924">
                  <c:v>25.788193332999999</c:v>
                </c:pt>
                <c:pt idx="925">
                  <c:v>25.807418333000001</c:v>
                </c:pt>
                <c:pt idx="926">
                  <c:v>25.822064999999998</c:v>
                </c:pt>
                <c:pt idx="927">
                  <c:v>25.839631666999999</c:v>
                </c:pt>
                <c:pt idx="928">
                  <c:v>25.857876666999999</c:v>
                </c:pt>
                <c:pt idx="929">
                  <c:v>25.885698333000001</c:v>
                </c:pt>
                <c:pt idx="930">
                  <c:v>25.921913332999999</c:v>
                </c:pt>
                <c:pt idx="931">
                  <c:v>25.952408333000001</c:v>
                </c:pt>
                <c:pt idx="932">
                  <c:v>25.986061667000001</c:v>
                </c:pt>
                <c:pt idx="933">
                  <c:v>26.015658333000001</c:v>
                </c:pt>
                <c:pt idx="934">
                  <c:v>26.039034999999998</c:v>
                </c:pt>
                <c:pt idx="935">
                  <c:v>26.063823332999998</c:v>
                </c:pt>
                <c:pt idx="936">
                  <c:v>26.088491667</c:v>
                </c:pt>
                <c:pt idx="937">
                  <c:v>26.107833332999999</c:v>
                </c:pt>
                <c:pt idx="938">
                  <c:v>26.132403332999999</c:v>
                </c:pt>
                <c:pt idx="939">
                  <c:v>26.156136666999998</c:v>
                </c:pt>
                <c:pt idx="940">
                  <c:v>26.190688333000001</c:v>
                </c:pt>
                <c:pt idx="941">
                  <c:v>26.20607</c:v>
                </c:pt>
                <c:pt idx="942">
                  <c:v>26.223434999999998</c:v>
                </c:pt>
                <c:pt idx="943">
                  <c:v>26.241218332999999</c:v>
                </c:pt>
                <c:pt idx="944">
                  <c:v>26.264341667</c:v>
                </c:pt>
                <c:pt idx="945">
                  <c:v>26.283898333</c:v>
                </c:pt>
                <c:pt idx="946">
                  <c:v>26.303331666999998</c:v>
                </c:pt>
                <c:pt idx="947">
                  <c:v>26.323184999999999</c:v>
                </c:pt>
                <c:pt idx="948">
                  <c:v>26.343184999999998</c:v>
                </c:pt>
                <c:pt idx="949">
                  <c:v>26.358243333000001</c:v>
                </c:pt>
                <c:pt idx="950">
                  <c:v>26.38081</c:v>
                </c:pt>
                <c:pt idx="951">
                  <c:v>26.395935000000001</c:v>
                </c:pt>
                <c:pt idx="952">
                  <c:v>26.413188333000001</c:v>
                </c:pt>
                <c:pt idx="953">
                  <c:v>26.445665000000002</c:v>
                </c:pt>
                <c:pt idx="954">
                  <c:v>26.470344999999998</c:v>
                </c:pt>
                <c:pt idx="955">
                  <c:v>26.485611667000001</c:v>
                </c:pt>
                <c:pt idx="956">
                  <c:v>26.51342</c:v>
                </c:pt>
                <c:pt idx="957">
                  <c:v>26.528275000000001</c:v>
                </c:pt>
                <c:pt idx="958">
                  <c:v>26.556315000000001</c:v>
                </c:pt>
                <c:pt idx="959">
                  <c:v>26.586743333000001</c:v>
                </c:pt>
                <c:pt idx="960">
                  <c:v>26.621958332999998</c:v>
                </c:pt>
                <c:pt idx="961">
                  <c:v>26.652048333</c:v>
                </c:pt>
                <c:pt idx="962">
                  <c:v>26.676951667000001</c:v>
                </c:pt>
                <c:pt idx="963">
                  <c:v>26.696815000000001</c:v>
                </c:pt>
                <c:pt idx="964">
                  <c:v>26.716251667000002</c:v>
                </c:pt>
                <c:pt idx="965">
                  <c:v>26.740423332999999</c:v>
                </c:pt>
                <c:pt idx="966">
                  <c:v>26.76116</c:v>
                </c:pt>
                <c:pt idx="967">
                  <c:v>26.786111667</c:v>
                </c:pt>
                <c:pt idx="968">
                  <c:v>26.81278</c:v>
                </c:pt>
                <c:pt idx="969">
                  <c:v>26.838249999999999</c:v>
                </c:pt>
                <c:pt idx="970">
                  <c:v>26.868896667000001</c:v>
                </c:pt>
                <c:pt idx="971">
                  <c:v>26.892506666999999</c:v>
                </c:pt>
                <c:pt idx="972">
                  <c:v>26.908196666999999</c:v>
                </c:pt>
                <c:pt idx="973">
                  <c:v>26.933845000000002</c:v>
                </c:pt>
                <c:pt idx="974">
                  <c:v>26.949156667</c:v>
                </c:pt>
                <c:pt idx="975">
                  <c:v>26.975503332999999</c:v>
                </c:pt>
                <c:pt idx="976">
                  <c:v>26.990838332999999</c:v>
                </c:pt>
                <c:pt idx="977">
                  <c:v>27.019133332999999</c:v>
                </c:pt>
                <c:pt idx="978">
                  <c:v>27.044625</c:v>
                </c:pt>
                <c:pt idx="979">
                  <c:v>27.068363333000001</c:v>
                </c:pt>
                <c:pt idx="980">
                  <c:v>27.083153332999998</c:v>
                </c:pt>
                <c:pt idx="981">
                  <c:v>27.100964999999999</c:v>
                </c:pt>
                <c:pt idx="982">
                  <c:v>27.128779999999999</c:v>
                </c:pt>
                <c:pt idx="983">
                  <c:v>27.157973333000001</c:v>
                </c:pt>
                <c:pt idx="984">
                  <c:v>27.188594999999999</c:v>
                </c:pt>
                <c:pt idx="985">
                  <c:v>27.213696667000001</c:v>
                </c:pt>
                <c:pt idx="986">
                  <c:v>27.238671666999998</c:v>
                </c:pt>
                <c:pt idx="987">
                  <c:v>27.26812</c:v>
                </c:pt>
                <c:pt idx="988">
                  <c:v>27.302911667</c:v>
                </c:pt>
                <c:pt idx="989">
                  <c:v>27.323338332999999</c:v>
                </c:pt>
                <c:pt idx="990">
                  <c:v>27.353306666999998</c:v>
                </c:pt>
                <c:pt idx="991">
                  <c:v>27.394753333000001</c:v>
                </c:pt>
                <c:pt idx="992">
                  <c:v>27.434826666999999</c:v>
                </c:pt>
                <c:pt idx="993">
                  <c:v>27.475241666999999</c:v>
                </c:pt>
                <c:pt idx="994">
                  <c:v>27.515736666999999</c:v>
                </c:pt>
                <c:pt idx="995">
                  <c:v>27.551801666999999</c:v>
                </c:pt>
                <c:pt idx="996">
                  <c:v>27.583808333</c:v>
                </c:pt>
                <c:pt idx="997">
                  <c:v>27.626069999999999</c:v>
                </c:pt>
                <c:pt idx="998">
                  <c:v>27.6463</c:v>
                </c:pt>
                <c:pt idx="999">
                  <c:v>27.684925</c:v>
                </c:pt>
                <c:pt idx="1000">
                  <c:v>27.715841666999999</c:v>
                </c:pt>
                <c:pt idx="1001">
                  <c:v>27.741676667</c:v>
                </c:pt>
                <c:pt idx="1002">
                  <c:v>27.767914999999999</c:v>
                </c:pt>
                <c:pt idx="1003">
                  <c:v>27.783311667</c:v>
                </c:pt>
                <c:pt idx="1004">
                  <c:v>27.816385</c:v>
                </c:pt>
                <c:pt idx="1005">
                  <c:v>27.852605000000001</c:v>
                </c:pt>
                <c:pt idx="1006">
                  <c:v>27.892773333000001</c:v>
                </c:pt>
                <c:pt idx="1007">
                  <c:v>27.932404999999999</c:v>
                </c:pt>
                <c:pt idx="1008">
                  <c:v>27.962766667</c:v>
                </c:pt>
                <c:pt idx="1009">
                  <c:v>28.002831666999999</c:v>
                </c:pt>
                <c:pt idx="1010">
                  <c:v>28.023543332999999</c:v>
                </c:pt>
                <c:pt idx="1011">
                  <c:v>28.038968333</c:v>
                </c:pt>
                <c:pt idx="1012">
                  <c:v>28.061611667000001</c:v>
                </c:pt>
                <c:pt idx="1013">
                  <c:v>28.091713333000001</c:v>
                </c:pt>
                <c:pt idx="1014">
                  <c:v>28.112236667000001</c:v>
                </c:pt>
                <c:pt idx="1015">
                  <c:v>28.127971667000001</c:v>
                </c:pt>
                <c:pt idx="1016">
                  <c:v>28.1509</c:v>
                </c:pt>
                <c:pt idx="1017">
                  <c:v>28.171295000000001</c:v>
                </c:pt>
                <c:pt idx="1018">
                  <c:v>28.206668333</c:v>
                </c:pt>
                <c:pt idx="1019">
                  <c:v>28.247231667000001</c:v>
                </c:pt>
                <c:pt idx="1020">
                  <c:v>28.287479999999999</c:v>
                </c:pt>
                <c:pt idx="1021">
                  <c:v>28.327511667</c:v>
                </c:pt>
                <c:pt idx="1022">
                  <c:v>28.367128333</c:v>
                </c:pt>
                <c:pt idx="1023">
                  <c:v>28.406851667000002</c:v>
                </c:pt>
                <c:pt idx="1024">
                  <c:v>28.437729999999998</c:v>
                </c:pt>
                <c:pt idx="1025">
                  <c:v>28.457585000000002</c:v>
                </c:pt>
                <c:pt idx="1026">
                  <c:v>28.496314999999999</c:v>
                </c:pt>
                <c:pt idx="1027">
                  <c:v>28.52589</c:v>
                </c:pt>
                <c:pt idx="1028">
                  <c:v>28.567335</c:v>
                </c:pt>
                <c:pt idx="1029">
                  <c:v>28.604806666999998</c:v>
                </c:pt>
                <c:pt idx="1030">
                  <c:v>28.64115</c:v>
                </c:pt>
                <c:pt idx="1031">
                  <c:v>28.667951667000001</c:v>
                </c:pt>
                <c:pt idx="1032">
                  <c:v>28.68825</c:v>
                </c:pt>
                <c:pt idx="1033">
                  <c:v>28.708641666999998</c:v>
                </c:pt>
                <c:pt idx="1034">
                  <c:v>28.732511667000001</c:v>
                </c:pt>
                <c:pt idx="1035">
                  <c:v>28.753321667000002</c:v>
                </c:pt>
                <c:pt idx="1036">
                  <c:v>28.778513332999999</c:v>
                </c:pt>
                <c:pt idx="1037">
                  <c:v>28.80893</c:v>
                </c:pt>
                <c:pt idx="1038">
                  <c:v>28.828890000000001</c:v>
                </c:pt>
                <c:pt idx="1039">
                  <c:v>28.865545000000001</c:v>
                </c:pt>
                <c:pt idx="1040">
                  <c:v>28.896104999999999</c:v>
                </c:pt>
                <c:pt idx="1041">
                  <c:v>28.921556667000001</c:v>
                </c:pt>
                <c:pt idx="1042">
                  <c:v>28.952445000000001</c:v>
                </c:pt>
                <c:pt idx="1043">
                  <c:v>28.979078333</c:v>
                </c:pt>
                <c:pt idx="1044">
                  <c:v>29.014869999999998</c:v>
                </c:pt>
                <c:pt idx="1045">
                  <c:v>29.040591667000001</c:v>
                </c:pt>
                <c:pt idx="1046">
                  <c:v>29.076853332999999</c:v>
                </c:pt>
                <c:pt idx="1047">
                  <c:v>29.102868333</c:v>
                </c:pt>
                <c:pt idx="1048">
                  <c:v>29.129546667</c:v>
                </c:pt>
                <c:pt idx="1049">
                  <c:v>29.171185000000001</c:v>
                </c:pt>
                <c:pt idx="1050">
                  <c:v>29.207953332999999</c:v>
                </c:pt>
                <c:pt idx="1051">
                  <c:v>29.243193333000001</c:v>
                </c:pt>
                <c:pt idx="1052">
                  <c:v>29.278113333</c:v>
                </c:pt>
                <c:pt idx="1053">
                  <c:v>29.30838</c:v>
                </c:pt>
                <c:pt idx="1054">
                  <c:v>29.328998333000001</c:v>
                </c:pt>
                <c:pt idx="1055">
                  <c:v>29.365123333</c:v>
                </c:pt>
                <c:pt idx="1056">
                  <c:v>29.405883332999998</c:v>
                </c:pt>
                <c:pt idx="1057">
                  <c:v>29.44567</c:v>
                </c:pt>
                <c:pt idx="1058">
                  <c:v>29.487031667</c:v>
                </c:pt>
                <c:pt idx="1059">
                  <c:v>29.526579999999999</c:v>
                </c:pt>
                <c:pt idx="1060">
                  <c:v>29.566931666999999</c:v>
                </c:pt>
                <c:pt idx="1061">
                  <c:v>29.607636667000001</c:v>
                </c:pt>
                <c:pt idx="1062">
                  <c:v>29.646218333</c:v>
                </c:pt>
                <c:pt idx="1063">
                  <c:v>29.678223332999998</c:v>
                </c:pt>
                <c:pt idx="1064">
                  <c:v>29.706555000000002</c:v>
                </c:pt>
                <c:pt idx="1065">
                  <c:v>29.730654999999999</c:v>
                </c:pt>
                <c:pt idx="1066">
                  <c:v>29.753508332999999</c:v>
                </c:pt>
                <c:pt idx="1067">
                  <c:v>29.778044999999999</c:v>
                </c:pt>
                <c:pt idx="1068">
                  <c:v>29.797468333000001</c:v>
                </c:pt>
                <c:pt idx="1069">
                  <c:v>29.817198333</c:v>
                </c:pt>
                <c:pt idx="1070">
                  <c:v>29.835938333000001</c:v>
                </c:pt>
                <c:pt idx="1071">
                  <c:v>29.859893332999999</c:v>
                </c:pt>
                <c:pt idx="1072">
                  <c:v>29.874468332999999</c:v>
                </c:pt>
                <c:pt idx="1073">
                  <c:v>29.897816667000001</c:v>
                </c:pt>
                <c:pt idx="1074">
                  <c:v>29.912796666999999</c:v>
                </c:pt>
                <c:pt idx="1075">
                  <c:v>29.940529999999999</c:v>
                </c:pt>
                <c:pt idx="1076">
                  <c:v>29.982263332999999</c:v>
                </c:pt>
                <c:pt idx="1077">
                  <c:v>30.009021666999999</c:v>
                </c:pt>
                <c:pt idx="1078">
                  <c:v>30.050706667</c:v>
                </c:pt>
                <c:pt idx="1079">
                  <c:v>30.086034999999999</c:v>
                </c:pt>
                <c:pt idx="1080">
                  <c:v>30.126138333</c:v>
                </c:pt>
                <c:pt idx="1081">
                  <c:v>30.166094999999999</c:v>
                </c:pt>
                <c:pt idx="1082">
                  <c:v>30.206286667000001</c:v>
                </c:pt>
                <c:pt idx="1083">
                  <c:v>30.247921667</c:v>
                </c:pt>
                <c:pt idx="1084">
                  <c:v>30.273461666999999</c:v>
                </c:pt>
                <c:pt idx="1085">
                  <c:v>30.299486667</c:v>
                </c:pt>
                <c:pt idx="1086">
                  <c:v>30.320136667</c:v>
                </c:pt>
                <c:pt idx="1087">
                  <c:v>30.340579999999999</c:v>
                </c:pt>
                <c:pt idx="1088">
                  <c:v>30.361108333000001</c:v>
                </c:pt>
                <c:pt idx="1089">
                  <c:v>30.384706667</c:v>
                </c:pt>
                <c:pt idx="1090">
                  <c:v>30.414813333000001</c:v>
                </c:pt>
                <c:pt idx="1091">
                  <c:v>30.454886667</c:v>
                </c:pt>
                <c:pt idx="1092">
                  <c:v>30.494971667000002</c:v>
                </c:pt>
                <c:pt idx="1093">
                  <c:v>30.525130000000001</c:v>
                </c:pt>
                <c:pt idx="1094">
                  <c:v>30.564613333</c:v>
                </c:pt>
                <c:pt idx="1095">
                  <c:v>30.605228332999999</c:v>
                </c:pt>
                <c:pt idx="1096">
                  <c:v>30.636318332999998</c:v>
                </c:pt>
                <c:pt idx="1097">
                  <c:v>30.655981666999999</c:v>
                </c:pt>
                <c:pt idx="1098">
                  <c:v>30.687889999999999</c:v>
                </c:pt>
                <c:pt idx="1099">
                  <c:v>30.724046667</c:v>
                </c:pt>
                <c:pt idx="1100">
                  <c:v>30.744531667</c:v>
                </c:pt>
                <c:pt idx="1101">
                  <c:v>30.769191667000001</c:v>
                </c:pt>
                <c:pt idx="1102">
                  <c:v>30.810166667000001</c:v>
                </c:pt>
                <c:pt idx="1103">
                  <c:v>30.846661666999999</c:v>
                </c:pt>
                <c:pt idx="1104">
                  <c:v>30.877085000000001</c:v>
                </c:pt>
                <c:pt idx="1105">
                  <c:v>30.918643332999999</c:v>
                </c:pt>
                <c:pt idx="1106">
                  <c:v>30.939235</c:v>
                </c:pt>
                <c:pt idx="1107">
                  <c:v>30.964868332999998</c:v>
                </c:pt>
                <c:pt idx="1108">
                  <c:v>31.005714999999999</c:v>
                </c:pt>
                <c:pt idx="1109">
                  <c:v>31.045655</c:v>
                </c:pt>
                <c:pt idx="1110">
                  <c:v>31.081326666999999</c:v>
                </c:pt>
                <c:pt idx="1111">
                  <c:v>31.117854999999999</c:v>
                </c:pt>
                <c:pt idx="1112">
                  <c:v>31.13804</c:v>
                </c:pt>
                <c:pt idx="1113">
                  <c:v>31.175146667</c:v>
                </c:pt>
                <c:pt idx="1114">
                  <c:v>31.216764999999999</c:v>
                </c:pt>
                <c:pt idx="1115">
                  <c:v>31.257236667000001</c:v>
                </c:pt>
                <c:pt idx="1116">
                  <c:v>31.297543333</c:v>
                </c:pt>
                <c:pt idx="1117">
                  <c:v>31.336400000000001</c:v>
                </c:pt>
                <c:pt idx="1118">
                  <c:v>31.36675</c:v>
                </c:pt>
                <c:pt idx="1119">
                  <c:v>31.402308333000001</c:v>
                </c:pt>
                <c:pt idx="1120">
                  <c:v>31.442161667000001</c:v>
                </c:pt>
                <c:pt idx="1121">
                  <c:v>31.467511667</c:v>
                </c:pt>
                <c:pt idx="1122">
                  <c:v>31.503021666999999</c:v>
                </c:pt>
                <c:pt idx="1123">
                  <c:v>31.532788332999999</c:v>
                </c:pt>
                <c:pt idx="1124">
                  <c:v>31.558074999999999</c:v>
                </c:pt>
                <c:pt idx="1125">
                  <c:v>31.573170000000001</c:v>
                </c:pt>
                <c:pt idx="1126">
                  <c:v>31.601621667</c:v>
                </c:pt>
                <c:pt idx="1127">
                  <c:v>31.642578332999999</c:v>
                </c:pt>
                <c:pt idx="1128">
                  <c:v>31.667241666999999</c:v>
                </c:pt>
                <c:pt idx="1129">
                  <c:v>31.682706667000001</c:v>
                </c:pt>
                <c:pt idx="1130">
                  <c:v>31.71011</c:v>
                </c:pt>
                <c:pt idx="1131">
                  <c:v>31.740503332999999</c:v>
                </c:pt>
                <c:pt idx="1132">
                  <c:v>31.760905000000001</c:v>
                </c:pt>
                <c:pt idx="1133">
                  <c:v>31.791968333</c:v>
                </c:pt>
                <c:pt idx="1134">
                  <c:v>31.822816667000001</c:v>
                </c:pt>
                <c:pt idx="1135">
                  <c:v>31.863955000000001</c:v>
                </c:pt>
                <c:pt idx="1136">
                  <c:v>31.896161667000001</c:v>
                </c:pt>
                <c:pt idx="1137">
                  <c:v>31.926631666999999</c:v>
                </c:pt>
                <c:pt idx="1138">
                  <c:v>31.946251666999999</c:v>
                </c:pt>
                <c:pt idx="1139">
                  <c:v>31.966075</c:v>
                </c:pt>
                <c:pt idx="1140">
                  <c:v>31.991028332999999</c:v>
                </c:pt>
                <c:pt idx="1141">
                  <c:v>32.020614999999999</c:v>
                </c:pt>
                <c:pt idx="1142">
                  <c:v>32.046289999999999</c:v>
                </c:pt>
                <c:pt idx="1143">
                  <c:v>32.071449999999999</c:v>
                </c:pt>
                <c:pt idx="1144">
                  <c:v>32.107403333000001</c:v>
                </c:pt>
                <c:pt idx="1145">
                  <c:v>32.133893333000003</c:v>
                </c:pt>
                <c:pt idx="1146">
                  <c:v>32.159664999999997</c:v>
                </c:pt>
                <c:pt idx="1147">
                  <c:v>32.175378332999998</c:v>
                </c:pt>
                <c:pt idx="1148">
                  <c:v>32.193206666999998</c:v>
                </c:pt>
                <c:pt idx="1149">
                  <c:v>32.218508333000003</c:v>
                </c:pt>
                <c:pt idx="1150">
                  <c:v>32.238703332999997</c:v>
                </c:pt>
                <c:pt idx="1151">
                  <c:v>32.264103333000001</c:v>
                </c:pt>
                <c:pt idx="1152">
                  <c:v>32.284931667000002</c:v>
                </c:pt>
                <c:pt idx="1153">
                  <c:v>32.305160000000001</c:v>
                </c:pt>
                <c:pt idx="1154">
                  <c:v>32.340918332999998</c:v>
                </c:pt>
                <c:pt idx="1155">
                  <c:v>32.377351666999999</c:v>
                </c:pt>
                <c:pt idx="1156">
                  <c:v>32.417411667000003</c:v>
                </c:pt>
                <c:pt idx="1157">
                  <c:v>32.458370000000002</c:v>
                </c:pt>
                <c:pt idx="1158">
                  <c:v>32.498028333000001</c:v>
                </c:pt>
                <c:pt idx="1159">
                  <c:v>32.528396667000003</c:v>
                </c:pt>
                <c:pt idx="1160">
                  <c:v>32.569941667000002</c:v>
                </c:pt>
                <c:pt idx="1161">
                  <c:v>32.610244999999999</c:v>
                </c:pt>
                <c:pt idx="1162">
                  <c:v>32.650095</c:v>
                </c:pt>
                <c:pt idx="1163">
                  <c:v>32.690603332999999</c:v>
                </c:pt>
                <c:pt idx="1164">
                  <c:v>32.726795000000003</c:v>
                </c:pt>
                <c:pt idx="1165">
                  <c:v>32.756111666999999</c:v>
                </c:pt>
                <c:pt idx="1166">
                  <c:v>32.782164999999999</c:v>
                </c:pt>
                <c:pt idx="1167">
                  <c:v>32.823166667000002</c:v>
                </c:pt>
                <c:pt idx="1168">
                  <c:v>32.865486666999999</c:v>
                </c:pt>
                <c:pt idx="1169">
                  <c:v>32.908238333</c:v>
                </c:pt>
                <c:pt idx="1170">
                  <c:v>32.950764999999997</c:v>
                </c:pt>
                <c:pt idx="1171">
                  <c:v>32.992516666999997</c:v>
                </c:pt>
                <c:pt idx="1172">
                  <c:v>33.032968332999999</c:v>
                </c:pt>
                <c:pt idx="1173">
                  <c:v>33.074129999999997</c:v>
                </c:pt>
                <c:pt idx="1174">
                  <c:v>33.115258333</c:v>
                </c:pt>
                <c:pt idx="1175">
                  <c:v>33.155335000000001</c:v>
                </c:pt>
                <c:pt idx="1176">
                  <c:v>33.195931667000004</c:v>
                </c:pt>
                <c:pt idx="1177">
                  <c:v>33.235791667000001</c:v>
                </c:pt>
                <c:pt idx="1178">
                  <c:v>33.265659999999997</c:v>
                </c:pt>
                <c:pt idx="1179">
                  <c:v>33.301343332999998</c:v>
                </c:pt>
                <c:pt idx="1180">
                  <c:v>33.336711667000003</c:v>
                </c:pt>
                <c:pt idx="1181">
                  <c:v>33.376404999999998</c:v>
                </c:pt>
                <c:pt idx="1182">
                  <c:v>33.415203333000001</c:v>
                </c:pt>
                <c:pt idx="1183">
                  <c:v>33.453566666999997</c:v>
                </c:pt>
                <c:pt idx="1184">
                  <c:v>33.492383332999999</c:v>
                </c:pt>
                <c:pt idx="1185">
                  <c:v>33.532523333</c:v>
                </c:pt>
                <c:pt idx="1186">
                  <c:v>33.574145000000001</c:v>
                </c:pt>
                <c:pt idx="1187">
                  <c:v>33.584254999999999</c:v>
                </c:pt>
                <c:pt idx="1188">
                  <c:v>33.612214999999999</c:v>
                </c:pt>
                <c:pt idx="1189">
                  <c:v>33.648024999999997</c:v>
                </c:pt>
                <c:pt idx="1190">
                  <c:v>33.682935000000001</c:v>
                </c:pt>
                <c:pt idx="1191">
                  <c:v>33.698349999999998</c:v>
                </c:pt>
                <c:pt idx="1192">
                  <c:v>33.726179999999999</c:v>
                </c:pt>
                <c:pt idx="1193">
                  <c:v>33.755753333000001</c:v>
                </c:pt>
                <c:pt idx="1194">
                  <c:v>33.796095000000001</c:v>
                </c:pt>
                <c:pt idx="1195">
                  <c:v>33.836641667000002</c:v>
                </c:pt>
                <c:pt idx="1196">
                  <c:v>33.872438332999998</c:v>
                </c:pt>
                <c:pt idx="1197">
                  <c:v>33.897751667000001</c:v>
                </c:pt>
                <c:pt idx="1198">
                  <c:v>33.923928332999999</c:v>
                </c:pt>
                <c:pt idx="1199">
                  <c:v>33.954263333</c:v>
                </c:pt>
                <c:pt idx="1200">
                  <c:v>33.975090000000002</c:v>
                </c:pt>
                <c:pt idx="1201">
                  <c:v>34.001023332999999</c:v>
                </c:pt>
                <c:pt idx="1202">
                  <c:v>34.026698332999999</c:v>
                </c:pt>
                <c:pt idx="1203">
                  <c:v>34.047896667000003</c:v>
                </c:pt>
                <c:pt idx="1204">
                  <c:v>34.083534999999998</c:v>
                </c:pt>
                <c:pt idx="1205">
                  <c:v>34.114741666999997</c:v>
                </c:pt>
                <c:pt idx="1206">
                  <c:v>34.134903332999997</c:v>
                </c:pt>
                <c:pt idx="1207">
                  <c:v>34.150593333000003</c:v>
                </c:pt>
                <c:pt idx="1208">
                  <c:v>34.193746666999999</c:v>
                </c:pt>
                <c:pt idx="1209">
                  <c:v>34.230048332999999</c:v>
                </c:pt>
                <c:pt idx="1210">
                  <c:v>34.270690000000002</c:v>
                </c:pt>
                <c:pt idx="1211">
                  <c:v>34.311923333000003</c:v>
                </c:pt>
                <c:pt idx="1212">
                  <c:v>34.352283333000003</c:v>
                </c:pt>
                <c:pt idx="1213">
                  <c:v>34.392216667</c:v>
                </c:pt>
                <c:pt idx="1214">
                  <c:v>34.427878333000002</c:v>
                </c:pt>
                <c:pt idx="1215">
                  <c:v>34.468490000000003</c:v>
                </c:pt>
                <c:pt idx="1216">
                  <c:v>34.509331666999998</c:v>
                </c:pt>
                <c:pt idx="1217">
                  <c:v>34.550091666999997</c:v>
                </c:pt>
                <c:pt idx="1218">
                  <c:v>34.591695000000001</c:v>
                </c:pt>
                <c:pt idx="1219">
                  <c:v>34.627996666999998</c:v>
                </c:pt>
                <c:pt idx="1220">
                  <c:v>34.663584999999998</c:v>
                </c:pt>
                <c:pt idx="1221">
                  <c:v>34.705938332999999</c:v>
                </c:pt>
                <c:pt idx="1222">
                  <c:v>34.731746667000003</c:v>
                </c:pt>
                <c:pt idx="1223">
                  <c:v>34.757365</c:v>
                </c:pt>
                <c:pt idx="1224">
                  <c:v>34.773176667000001</c:v>
                </c:pt>
                <c:pt idx="1225">
                  <c:v>34.801299999999998</c:v>
                </c:pt>
                <c:pt idx="1226">
                  <c:v>34.836941666999998</c:v>
                </c:pt>
                <c:pt idx="1227">
                  <c:v>34.862333333000002</c:v>
                </c:pt>
                <c:pt idx="1228">
                  <c:v>34.902308333000001</c:v>
                </c:pt>
                <c:pt idx="1229">
                  <c:v>34.942778333</c:v>
                </c:pt>
                <c:pt idx="1230">
                  <c:v>34.984296667000002</c:v>
                </c:pt>
                <c:pt idx="1231">
                  <c:v>35.024839999999998</c:v>
                </c:pt>
                <c:pt idx="1232">
                  <c:v>35.064455000000002</c:v>
                </c:pt>
                <c:pt idx="1233">
                  <c:v>35.106238333</c:v>
                </c:pt>
                <c:pt idx="1234">
                  <c:v>35.147351667000002</c:v>
                </c:pt>
                <c:pt idx="1235">
                  <c:v>35.182400000000001</c:v>
                </c:pt>
                <c:pt idx="1236">
                  <c:v>35.221184999999998</c:v>
                </c:pt>
                <c:pt idx="1237">
                  <c:v>35.256576666999997</c:v>
                </c:pt>
                <c:pt idx="1238">
                  <c:v>35.297121666999999</c:v>
                </c:pt>
                <c:pt idx="1239">
                  <c:v>35.338463333</c:v>
                </c:pt>
                <c:pt idx="1240">
                  <c:v>35.359066667</c:v>
                </c:pt>
                <c:pt idx="1241">
                  <c:v>35.380961667000001</c:v>
                </c:pt>
                <c:pt idx="1242">
                  <c:v>35.407654999999998</c:v>
                </c:pt>
                <c:pt idx="1243">
                  <c:v>35.434081667000001</c:v>
                </c:pt>
                <c:pt idx="1244">
                  <c:v>35.466148333</c:v>
                </c:pt>
                <c:pt idx="1245">
                  <c:v>35.502744999999997</c:v>
                </c:pt>
                <c:pt idx="1246">
                  <c:v>35.538921666999997</c:v>
                </c:pt>
                <c:pt idx="1247">
                  <c:v>35.574190000000002</c:v>
                </c:pt>
                <c:pt idx="1248">
                  <c:v>35.604598332999998</c:v>
                </c:pt>
                <c:pt idx="1249">
                  <c:v>35.630166666999997</c:v>
                </c:pt>
                <c:pt idx="1250">
                  <c:v>35.650633333000002</c:v>
                </c:pt>
                <c:pt idx="1251">
                  <c:v>35.666139999999999</c:v>
                </c:pt>
                <c:pt idx="1252">
                  <c:v>35.684503333000002</c:v>
                </c:pt>
                <c:pt idx="1253">
                  <c:v>35.701790000000003</c:v>
                </c:pt>
                <c:pt idx="1254">
                  <c:v>35.735533332999999</c:v>
                </c:pt>
                <c:pt idx="1255">
                  <c:v>35.761286667</c:v>
                </c:pt>
                <c:pt idx="1256">
                  <c:v>35.798021667</c:v>
                </c:pt>
                <c:pt idx="1257">
                  <c:v>35.823628333000002</c:v>
                </c:pt>
                <c:pt idx="1258">
                  <c:v>35.855663333000003</c:v>
                </c:pt>
                <c:pt idx="1259">
                  <c:v>35.886788332999998</c:v>
                </c:pt>
                <c:pt idx="1260">
                  <c:v>35.918824999999998</c:v>
                </c:pt>
                <c:pt idx="1261">
                  <c:v>35.940171667000001</c:v>
                </c:pt>
                <c:pt idx="1262">
                  <c:v>35.965955000000001</c:v>
                </c:pt>
                <c:pt idx="1263">
                  <c:v>35.986530000000002</c:v>
                </c:pt>
                <c:pt idx="1264">
                  <c:v>36.007103333000003</c:v>
                </c:pt>
                <c:pt idx="1265">
                  <c:v>36.033369999999998</c:v>
                </c:pt>
                <c:pt idx="1266">
                  <c:v>36.068854999999999</c:v>
                </c:pt>
                <c:pt idx="1267">
                  <c:v>36.094050000000003</c:v>
                </c:pt>
                <c:pt idx="1268">
                  <c:v>36.114645000000003</c:v>
                </c:pt>
                <c:pt idx="1269">
                  <c:v>36.146136667</c:v>
                </c:pt>
                <c:pt idx="1270">
                  <c:v>36.165921666999999</c:v>
                </c:pt>
                <c:pt idx="1271">
                  <c:v>36.186183333000002</c:v>
                </c:pt>
                <c:pt idx="1272">
                  <c:v>36.213079999999998</c:v>
                </c:pt>
                <c:pt idx="1273">
                  <c:v>36.249748332999999</c:v>
                </c:pt>
                <c:pt idx="1274">
                  <c:v>36.290014999999997</c:v>
                </c:pt>
                <c:pt idx="1275">
                  <c:v>36.330293333</c:v>
                </c:pt>
                <c:pt idx="1276">
                  <c:v>36.370513332999998</c:v>
                </c:pt>
                <c:pt idx="1277">
                  <c:v>36.407311667000002</c:v>
                </c:pt>
                <c:pt idx="1278">
                  <c:v>36.447498332999999</c:v>
                </c:pt>
                <c:pt idx="1279">
                  <c:v>36.479381666999998</c:v>
                </c:pt>
                <c:pt idx="1280">
                  <c:v>36.500165000000003</c:v>
                </c:pt>
                <c:pt idx="1281">
                  <c:v>36.515663332999999</c:v>
                </c:pt>
                <c:pt idx="1282">
                  <c:v>36.543576667000004</c:v>
                </c:pt>
                <c:pt idx="1283">
                  <c:v>36.585276667000002</c:v>
                </c:pt>
                <c:pt idx="1284">
                  <c:v>36.625841667000003</c:v>
                </c:pt>
                <c:pt idx="1285">
                  <c:v>36.667974999999998</c:v>
                </c:pt>
                <c:pt idx="1286">
                  <c:v>36.708775000000003</c:v>
                </c:pt>
                <c:pt idx="1287">
                  <c:v>36.739243332999997</c:v>
                </c:pt>
                <c:pt idx="1288">
                  <c:v>36.765225000000001</c:v>
                </c:pt>
                <c:pt idx="1289">
                  <c:v>36.805458332999997</c:v>
                </c:pt>
                <c:pt idx="1290">
                  <c:v>36.846335000000003</c:v>
                </c:pt>
                <c:pt idx="1291">
                  <c:v>36.872208333000003</c:v>
                </c:pt>
                <c:pt idx="1292">
                  <c:v>36.908521667000002</c:v>
                </c:pt>
                <c:pt idx="1293">
                  <c:v>36.948431667000001</c:v>
                </c:pt>
                <c:pt idx="1294">
                  <c:v>36.989173332999997</c:v>
                </c:pt>
                <c:pt idx="1295">
                  <c:v>37.030618333</c:v>
                </c:pt>
                <c:pt idx="1296">
                  <c:v>37.071820000000002</c:v>
                </c:pt>
                <c:pt idx="1297">
                  <c:v>37.11318</c:v>
                </c:pt>
                <c:pt idx="1298">
                  <c:v>37.149509999999999</c:v>
                </c:pt>
                <c:pt idx="1299">
                  <c:v>37.19265</c:v>
                </c:pt>
                <c:pt idx="1300">
                  <c:v>37.218874999999997</c:v>
                </c:pt>
                <c:pt idx="1301">
                  <c:v>37.249758333000003</c:v>
                </c:pt>
                <c:pt idx="1302">
                  <c:v>37.269824999999997</c:v>
                </c:pt>
                <c:pt idx="1303">
                  <c:v>37.295341667000002</c:v>
                </c:pt>
                <c:pt idx="1304">
                  <c:v>37.321218332999997</c:v>
                </c:pt>
                <c:pt idx="1305">
                  <c:v>37.352321666999998</c:v>
                </c:pt>
                <c:pt idx="1306">
                  <c:v>37.367836666999999</c:v>
                </c:pt>
                <c:pt idx="1307">
                  <c:v>37.406668332999999</c:v>
                </c:pt>
                <c:pt idx="1308">
                  <c:v>37.432908333</c:v>
                </c:pt>
                <c:pt idx="1309">
                  <c:v>37.463225000000001</c:v>
                </c:pt>
                <c:pt idx="1310">
                  <c:v>37.503318333000003</c:v>
                </c:pt>
                <c:pt idx="1311">
                  <c:v>37.544888333000003</c:v>
                </c:pt>
                <c:pt idx="1312">
                  <c:v>37.565478333000001</c:v>
                </c:pt>
                <c:pt idx="1313">
                  <c:v>37.580418332999997</c:v>
                </c:pt>
                <c:pt idx="1314">
                  <c:v>37.603459999999998</c:v>
                </c:pt>
                <c:pt idx="1315">
                  <c:v>37.629359999999998</c:v>
                </c:pt>
                <c:pt idx="1316">
                  <c:v>37.660608332999999</c:v>
                </c:pt>
                <c:pt idx="1317">
                  <c:v>37.691946667000003</c:v>
                </c:pt>
                <c:pt idx="1318">
                  <c:v>37.722183332999997</c:v>
                </c:pt>
                <c:pt idx="1319">
                  <c:v>37.748611666999999</c:v>
                </c:pt>
                <c:pt idx="1320">
                  <c:v>37.784703333000003</c:v>
                </c:pt>
                <c:pt idx="1321">
                  <c:v>37.820715</c:v>
                </c:pt>
                <c:pt idx="1322">
                  <c:v>37.862078332999999</c:v>
                </c:pt>
                <c:pt idx="1323">
                  <c:v>37.904811666999997</c:v>
                </c:pt>
                <c:pt idx="1324">
                  <c:v>37.935515000000002</c:v>
                </c:pt>
                <c:pt idx="1325">
                  <c:v>37.965809999999998</c:v>
                </c:pt>
                <c:pt idx="1326">
                  <c:v>37.992395000000002</c:v>
                </c:pt>
                <c:pt idx="1327">
                  <c:v>38.012491666999999</c:v>
                </c:pt>
                <c:pt idx="1328">
                  <c:v>38.027656667000002</c:v>
                </c:pt>
                <c:pt idx="1329">
                  <c:v>38.051373333000001</c:v>
                </c:pt>
                <c:pt idx="1330">
                  <c:v>38.087211666999998</c:v>
                </c:pt>
                <c:pt idx="1331">
                  <c:v>38.102699999999999</c:v>
                </c:pt>
                <c:pt idx="1332">
                  <c:v>38.139788332999998</c:v>
                </c:pt>
                <c:pt idx="1333">
                  <c:v>38.179801667</c:v>
                </c:pt>
                <c:pt idx="1334">
                  <c:v>38.200328333000002</c:v>
                </c:pt>
                <c:pt idx="1335">
                  <c:v>38.216729999999998</c:v>
                </c:pt>
                <c:pt idx="1336">
                  <c:v>38.242033333000002</c:v>
                </c:pt>
                <c:pt idx="1337">
                  <c:v>38.257371667000001</c:v>
                </c:pt>
                <c:pt idx="1338">
                  <c:v>38.280413332999998</c:v>
                </c:pt>
                <c:pt idx="1339">
                  <c:v>38.316839999999999</c:v>
                </c:pt>
                <c:pt idx="1340">
                  <c:v>38.348371667000002</c:v>
                </c:pt>
                <c:pt idx="1341">
                  <c:v>38.364294999999998</c:v>
                </c:pt>
                <c:pt idx="1342">
                  <c:v>38.396353333</c:v>
                </c:pt>
                <c:pt idx="1343">
                  <c:v>38.436526667000003</c:v>
                </c:pt>
                <c:pt idx="1344">
                  <c:v>38.455966666999998</c:v>
                </c:pt>
                <c:pt idx="1345">
                  <c:v>38.497028333000003</c:v>
                </c:pt>
                <c:pt idx="1346">
                  <c:v>38.533903332999998</c:v>
                </c:pt>
                <c:pt idx="1347">
                  <c:v>38.564683332999998</c:v>
                </c:pt>
                <c:pt idx="1348">
                  <c:v>38.595165000000001</c:v>
                </c:pt>
                <c:pt idx="1349">
                  <c:v>38.61515</c:v>
                </c:pt>
                <c:pt idx="1350">
                  <c:v>38.630429999999997</c:v>
                </c:pt>
                <c:pt idx="1351">
                  <c:v>38.656178333</c:v>
                </c:pt>
                <c:pt idx="1352">
                  <c:v>38.679708333000001</c:v>
                </c:pt>
                <c:pt idx="1353">
                  <c:v>38.695308333</c:v>
                </c:pt>
                <c:pt idx="1354">
                  <c:v>38.727916667000002</c:v>
                </c:pt>
                <c:pt idx="1355">
                  <c:v>38.763806666999997</c:v>
                </c:pt>
                <c:pt idx="1356">
                  <c:v>38.784104999999997</c:v>
                </c:pt>
                <c:pt idx="1357">
                  <c:v>38.799464999999998</c:v>
                </c:pt>
                <c:pt idx="1358">
                  <c:v>38.828380000000003</c:v>
                </c:pt>
                <c:pt idx="1359">
                  <c:v>38.85998</c:v>
                </c:pt>
                <c:pt idx="1360">
                  <c:v>38.881123332999998</c:v>
                </c:pt>
                <c:pt idx="1361">
                  <c:v>38.912219999999998</c:v>
                </c:pt>
                <c:pt idx="1362">
                  <c:v>38.948070000000001</c:v>
                </c:pt>
                <c:pt idx="1363">
                  <c:v>38.979181666999999</c:v>
                </c:pt>
                <c:pt idx="1364">
                  <c:v>39.019338333</c:v>
                </c:pt>
                <c:pt idx="1365">
                  <c:v>39.049931667000003</c:v>
                </c:pt>
                <c:pt idx="1366">
                  <c:v>39.065669999999997</c:v>
                </c:pt>
                <c:pt idx="1367">
                  <c:v>39.093198332999997</c:v>
                </c:pt>
                <c:pt idx="1368">
                  <c:v>39.113128332999999</c:v>
                </c:pt>
                <c:pt idx="1369">
                  <c:v>39.142139999999998</c:v>
                </c:pt>
                <c:pt idx="1370">
                  <c:v>39.166981667000002</c:v>
                </c:pt>
                <c:pt idx="1371">
                  <c:v>39.201931666999997</c:v>
                </c:pt>
                <c:pt idx="1372">
                  <c:v>39.216664999999999</c:v>
                </c:pt>
                <c:pt idx="1373">
                  <c:v>39.238391667000002</c:v>
                </c:pt>
                <c:pt idx="1374">
                  <c:v>39.257444999999997</c:v>
                </c:pt>
                <c:pt idx="1375">
                  <c:v>39.276303333000001</c:v>
                </c:pt>
                <c:pt idx="1376">
                  <c:v>39.299010000000003</c:v>
                </c:pt>
                <c:pt idx="1377">
                  <c:v>39.318331667000002</c:v>
                </c:pt>
                <c:pt idx="1378">
                  <c:v>39.337613333</c:v>
                </c:pt>
                <c:pt idx="1379">
                  <c:v>39.360374999999998</c:v>
                </c:pt>
                <c:pt idx="1380">
                  <c:v>39.374258333</c:v>
                </c:pt>
                <c:pt idx="1381">
                  <c:v>39.401096666999997</c:v>
                </c:pt>
                <c:pt idx="1382">
                  <c:v>39.420273332999997</c:v>
                </c:pt>
                <c:pt idx="1383">
                  <c:v>39.443041667000003</c:v>
                </c:pt>
                <c:pt idx="1384">
                  <c:v>39.462458333000001</c:v>
                </c:pt>
                <c:pt idx="1385">
                  <c:v>39.487106666999999</c:v>
                </c:pt>
                <c:pt idx="1386">
                  <c:v>39.521695000000001</c:v>
                </c:pt>
                <c:pt idx="1387">
                  <c:v>39.536573333</c:v>
                </c:pt>
                <c:pt idx="1388">
                  <c:v>39.567790000000002</c:v>
                </c:pt>
                <c:pt idx="1389">
                  <c:v>39.592921666999999</c:v>
                </c:pt>
                <c:pt idx="1390">
                  <c:v>39.632391667</c:v>
                </c:pt>
                <c:pt idx="1391">
                  <c:v>39.671856667</c:v>
                </c:pt>
                <c:pt idx="1392">
                  <c:v>39.711693332999999</c:v>
                </c:pt>
                <c:pt idx="1393">
                  <c:v>39.741889999999998</c:v>
                </c:pt>
                <c:pt idx="1394">
                  <c:v>39.783028332999997</c:v>
                </c:pt>
                <c:pt idx="1395">
                  <c:v>39.798301666999997</c:v>
                </c:pt>
                <c:pt idx="1396">
                  <c:v>39.820148332999999</c:v>
                </c:pt>
                <c:pt idx="1397">
                  <c:v>39.835013332999999</c:v>
                </c:pt>
                <c:pt idx="1398">
                  <c:v>39.860176666999998</c:v>
                </c:pt>
                <c:pt idx="1399">
                  <c:v>39.880828332999997</c:v>
                </c:pt>
                <c:pt idx="1400">
                  <c:v>39.900363333000001</c:v>
                </c:pt>
                <c:pt idx="1401">
                  <c:v>39.915570000000002</c:v>
                </c:pt>
                <c:pt idx="1402">
                  <c:v>39.949105000000003</c:v>
                </c:pt>
                <c:pt idx="1403">
                  <c:v>39.984928332999999</c:v>
                </c:pt>
                <c:pt idx="1404">
                  <c:v>40.016268332999999</c:v>
                </c:pt>
                <c:pt idx="1405">
                  <c:v>40.057498332999998</c:v>
                </c:pt>
                <c:pt idx="1406">
                  <c:v>40.088700000000003</c:v>
                </c:pt>
                <c:pt idx="1407">
                  <c:v>40.110010000000003</c:v>
                </c:pt>
                <c:pt idx="1408">
                  <c:v>40.146061666999998</c:v>
                </c:pt>
                <c:pt idx="1409">
                  <c:v>40.171561666999999</c:v>
                </c:pt>
                <c:pt idx="1410">
                  <c:v>40.212723333</c:v>
                </c:pt>
                <c:pt idx="1411">
                  <c:v>40.237176667</c:v>
                </c:pt>
                <c:pt idx="1412">
                  <c:v>40.261125</c:v>
                </c:pt>
                <c:pt idx="1413">
                  <c:v>40.280741667000001</c:v>
                </c:pt>
                <c:pt idx="1414">
                  <c:v>40.309190000000001</c:v>
                </c:pt>
                <c:pt idx="1415">
                  <c:v>40.328973333</c:v>
                </c:pt>
                <c:pt idx="1416">
                  <c:v>40.353878332999997</c:v>
                </c:pt>
                <c:pt idx="1417">
                  <c:v>40.377040000000001</c:v>
                </c:pt>
                <c:pt idx="1418">
                  <c:v>40.400174999999997</c:v>
                </c:pt>
                <c:pt idx="1419">
                  <c:v>40.420291667000001</c:v>
                </c:pt>
                <c:pt idx="1420">
                  <c:v>40.449953333000003</c:v>
                </c:pt>
                <c:pt idx="1421">
                  <c:v>40.480071666999997</c:v>
                </c:pt>
                <c:pt idx="1422">
                  <c:v>40.505931666999999</c:v>
                </c:pt>
                <c:pt idx="1423">
                  <c:v>40.521426667</c:v>
                </c:pt>
                <c:pt idx="1424">
                  <c:v>40.550130000000003</c:v>
                </c:pt>
                <c:pt idx="1425">
                  <c:v>40.580236667000001</c:v>
                </c:pt>
                <c:pt idx="1426">
                  <c:v>40.614143333000001</c:v>
                </c:pt>
                <c:pt idx="1427">
                  <c:v>40.629416667000001</c:v>
                </c:pt>
                <c:pt idx="1428">
                  <c:v>40.647055000000002</c:v>
                </c:pt>
                <c:pt idx="1429">
                  <c:v>40.664606667000001</c:v>
                </c:pt>
                <c:pt idx="1430">
                  <c:v>40.691041667</c:v>
                </c:pt>
                <c:pt idx="1431">
                  <c:v>40.714675</c:v>
                </c:pt>
                <c:pt idx="1432">
                  <c:v>40.740646667</c:v>
                </c:pt>
                <c:pt idx="1433">
                  <c:v>40.781808333000001</c:v>
                </c:pt>
                <c:pt idx="1434">
                  <c:v>40.818296666999998</c:v>
                </c:pt>
                <c:pt idx="1435">
                  <c:v>40.844189999999998</c:v>
                </c:pt>
                <c:pt idx="1436">
                  <c:v>40.876643332999997</c:v>
                </c:pt>
                <c:pt idx="1437">
                  <c:v>40.908941667000001</c:v>
                </c:pt>
                <c:pt idx="1438">
                  <c:v>40.934903333000001</c:v>
                </c:pt>
                <c:pt idx="1439">
                  <c:v>40.965625000000003</c:v>
                </c:pt>
                <c:pt idx="1440">
                  <c:v>41.001388333000001</c:v>
                </c:pt>
                <c:pt idx="1441">
                  <c:v>41.017076666999998</c:v>
                </c:pt>
                <c:pt idx="1442">
                  <c:v>41.034619999999997</c:v>
                </c:pt>
                <c:pt idx="1443">
                  <c:v>41.062188333000002</c:v>
                </c:pt>
                <c:pt idx="1444">
                  <c:v>41.093041667000001</c:v>
                </c:pt>
                <c:pt idx="1445">
                  <c:v>41.129386666999999</c:v>
                </c:pt>
                <c:pt idx="1446">
                  <c:v>41.159928333000003</c:v>
                </c:pt>
                <c:pt idx="1447">
                  <c:v>41.191245000000002</c:v>
                </c:pt>
                <c:pt idx="1448">
                  <c:v>41.212173333000003</c:v>
                </c:pt>
                <c:pt idx="1449">
                  <c:v>41.232841667000002</c:v>
                </c:pt>
                <c:pt idx="1450">
                  <c:v>41.264503333</c:v>
                </c:pt>
                <c:pt idx="1451">
                  <c:v>41.290291666999998</c:v>
                </c:pt>
                <c:pt idx="1452">
                  <c:v>41.325941667000002</c:v>
                </c:pt>
                <c:pt idx="1453">
                  <c:v>41.351178333</c:v>
                </c:pt>
                <c:pt idx="1454">
                  <c:v>41.377283333000001</c:v>
                </c:pt>
                <c:pt idx="1455">
                  <c:v>41.397706667000001</c:v>
                </c:pt>
                <c:pt idx="1456">
                  <c:v>41.423478332999998</c:v>
                </c:pt>
                <c:pt idx="1457">
                  <c:v>41.438688333000002</c:v>
                </c:pt>
                <c:pt idx="1458">
                  <c:v>41.462625000000003</c:v>
                </c:pt>
                <c:pt idx="1459">
                  <c:v>41.486521666999998</c:v>
                </c:pt>
                <c:pt idx="1460">
                  <c:v>41.507108332999998</c:v>
                </c:pt>
                <c:pt idx="1461">
                  <c:v>41.528056667000001</c:v>
                </c:pt>
                <c:pt idx="1462">
                  <c:v>41.559060000000002</c:v>
                </c:pt>
                <c:pt idx="1463">
                  <c:v>41.595480000000002</c:v>
                </c:pt>
                <c:pt idx="1464">
                  <c:v>41.621259999999999</c:v>
                </c:pt>
                <c:pt idx="1465">
                  <c:v>41.645218333000003</c:v>
                </c:pt>
                <c:pt idx="1466">
                  <c:v>41.671178333</c:v>
                </c:pt>
                <c:pt idx="1467">
                  <c:v>41.713588332999997</c:v>
                </c:pt>
                <c:pt idx="1468">
                  <c:v>41.757336666999997</c:v>
                </c:pt>
                <c:pt idx="1469">
                  <c:v>41.798651667000001</c:v>
                </c:pt>
                <c:pt idx="1470">
                  <c:v>41.841056666999997</c:v>
                </c:pt>
                <c:pt idx="1471">
                  <c:v>41.876991666999999</c:v>
                </c:pt>
                <c:pt idx="1472">
                  <c:v>41.913296666999997</c:v>
                </c:pt>
                <c:pt idx="1473">
                  <c:v>41.93985</c:v>
                </c:pt>
                <c:pt idx="1474">
                  <c:v>41.975279999999998</c:v>
                </c:pt>
                <c:pt idx="1475">
                  <c:v>42.015801666999998</c:v>
                </c:pt>
                <c:pt idx="1476">
                  <c:v>42.056003333</c:v>
                </c:pt>
                <c:pt idx="1477">
                  <c:v>42.076128333</c:v>
                </c:pt>
                <c:pt idx="1478">
                  <c:v>42.112011666999997</c:v>
                </c:pt>
                <c:pt idx="1479">
                  <c:v>42.132998333000003</c:v>
                </c:pt>
                <c:pt idx="1480">
                  <c:v>42.157458333000001</c:v>
                </c:pt>
                <c:pt idx="1481">
                  <c:v>42.182511667</c:v>
                </c:pt>
                <c:pt idx="1482">
                  <c:v>42.222701667000003</c:v>
                </c:pt>
                <c:pt idx="1483">
                  <c:v>42.243913333000002</c:v>
                </c:pt>
                <c:pt idx="1484">
                  <c:v>42.270285000000001</c:v>
                </c:pt>
                <c:pt idx="1485">
                  <c:v>42.290633333000002</c:v>
                </c:pt>
                <c:pt idx="1486">
                  <c:v>42.323453333000003</c:v>
                </c:pt>
                <c:pt idx="1487">
                  <c:v>42.338434999999997</c:v>
                </c:pt>
                <c:pt idx="1488">
                  <c:v>42.360869999999998</c:v>
                </c:pt>
                <c:pt idx="1489">
                  <c:v>42.381886667000003</c:v>
                </c:pt>
                <c:pt idx="1490">
                  <c:v>42.397554999999997</c:v>
                </c:pt>
                <c:pt idx="1491">
                  <c:v>42.421408333000002</c:v>
                </c:pt>
                <c:pt idx="1492">
                  <c:v>42.445536666999999</c:v>
                </c:pt>
                <c:pt idx="1493">
                  <c:v>42.466529999999999</c:v>
                </c:pt>
                <c:pt idx="1494">
                  <c:v>42.488063332999999</c:v>
                </c:pt>
                <c:pt idx="1495">
                  <c:v>42.509985</c:v>
                </c:pt>
                <c:pt idx="1496">
                  <c:v>42.531775000000003</c:v>
                </c:pt>
                <c:pt idx="1497">
                  <c:v>42.569038333000002</c:v>
                </c:pt>
                <c:pt idx="1498">
                  <c:v>42.599604999999997</c:v>
                </c:pt>
                <c:pt idx="1499">
                  <c:v>42.642198333000003</c:v>
                </c:pt>
                <c:pt idx="1500">
                  <c:v>42.683451667</c:v>
                </c:pt>
                <c:pt idx="1501">
                  <c:v>42.714498333000002</c:v>
                </c:pt>
                <c:pt idx="1502">
                  <c:v>42.757429999999999</c:v>
                </c:pt>
                <c:pt idx="1503">
                  <c:v>42.800358332999998</c:v>
                </c:pt>
                <c:pt idx="1504">
                  <c:v>42.841093333000003</c:v>
                </c:pt>
                <c:pt idx="1505">
                  <c:v>42.877569999999999</c:v>
                </c:pt>
                <c:pt idx="1506">
                  <c:v>42.913744999999999</c:v>
                </c:pt>
                <c:pt idx="1507">
                  <c:v>42.954983333000001</c:v>
                </c:pt>
                <c:pt idx="1508">
                  <c:v>42.995463332999996</c:v>
                </c:pt>
                <c:pt idx="1509">
                  <c:v>43.035606667000003</c:v>
                </c:pt>
                <c:pt idx="1510">
                  <c:v>43.066573333000001</c:v>
                </c:pt>
                <c:pt idx="1511">
                  <c:v>43.087881666999998</c:v>
                </c:pt>
                <c:pt idx="1512">
                  <c:v>43.109025000000003</c:v>
                </c:pt>
                <c:pt idx="1513">
                  <c:v>43.142315000000004</c:v>
                </c:pt>
                <c:pt idx="1514">
                  <c:v>43.175021667000003</c:v>
                </c:pt>
                <c:pt idx="1515">
                  <c:v>43.198708332999999</c:v>
                </c:pt>
                <c:pt idx="1516">
                  <c:v>43.219043333000002</c:v>
                </c:pt>
                <c:pt idx="1517">
                  <c:v>43.244521667000001</c:v>
                </c:pt>
                <c:pt idx="1518">
                  <c:v>43.270926666999998</c:v>
                </c:pt>
                <c:pt idx="1519">
                  <c:v>43.296979999999998</c:v>
                </c:pt>
                <c:pt idx="1520">
                  <c:v>43.312750000000001</c:v>
                </c:pt>
                <c:pt idx="1521">
                  <c:v>43.330751667000001</c:v>
                </c:pt>
                <c:pt idx="1522">
                  <c:v>43.353648333000002</c:v>
                </c:pt>
                <c:pt idx="1523">
                  <c:v>43.374008332999999</c:v>
                </c:pt>
                <c:pt idx="1524">
                  <c:v>43.389629999999997</c:v>
                </c:pt>
                <c:pt idx="1525">
                  <c:v>43.407919999999997</c:v>
                </c:pt>
                <c:pt idx="1526">
                  <c:v>43.425853332999999</c:v>
                </c:pt>
                <c:pt idx="1527">
                  <c:v>43.448653333000003</c:v>
                </c:pt>
                <c:pt idx="1528">
                  <c:v>43.469411667000003</c:v>
                </c:pt>
                <c:pt idx="1529">
                  <c:v>43.490265000000001</c:v>
                </c:pt>
                <c:pt idx="1530">
                  <c:v>43.511728333000001</c:v>
                </c:pt>
                <c:pt idx="1531">
                  <c:v>43.527646666999999</c:v>
                </c:pt>
                <c:pt idx="1532">
                  <c:v>43.556626667000003</c:v>
                </c:pt>
                <c:pt idx="1533">
                  <c:v>43.577641667000002</c:v>
                </c:pt>
                <c:pt idx="1534">
                  <c:v>43.598750000000003</c:v>
                </c:pt>
                <c:pt idx="1535">
                  <c:v>43.624438333000001</c:v>
                </c:pt>
                <c:pt idx="1536">
                  <c:v>43.645611666999997</c:v>
                </c:pt>
                <c:pt idx="1537">
                  <c:v>43.677819999999997</c:v>
                </c:pt>
                <c:pt idx="1538">
                  <c:v>43.719878332999997</c:v>
                </c:pt>
                <c:pt idx="1539">
                  <c:v>43.762018333</c:v>
                </c:pt>
                <c:pt idx="1540">
                  <c:v>43.797993333000001</c:v>
                </c:pt>
                <c:pt idx="1541">
                  <c:v>43.828843333000002</c:v>
                </c:pt>
                <c:pt idx="1542">
                  <c:v>43.864894999999997</c:v>
                </c:pt>
                <c:pt idx="1543">
                  <c:v>43.895851667000002</c:v>
                </c:pt>
                <c:pt idx="1544">
                  <c:v>43.926816666999997</c:v>
                </c:pt>
                <c:pt idx="1545">
                  <c:v>43.947693332999997</c:v>
                </c:pt>
                <c:pt idx="1546">
                  <c:v>43.964006667</c:v>
                </c:pt>
                <c:pt idx="1547">
                  <c:v>43.989834999999999</c:v>
                </c:pt>
                <c:pt idx="1548">
                  <c:v>44.005888333000001</c:v>
                </c:pt>
                <c:pt idx="1549">
                  <c:v>44.031675</c:v>
                </c:pt>
                <c:pt idx="1550">
                  <c:v>44.047933333000003</c:v>
                </c:pt>
                <c:pt idx="1551">
                  <c:v>44.074348333000003</c:v>
                </c:pt>
                <c:pt idx="1552">
                  <c:v>44.089158333</c:v>
                </c:pt>
                <c:pt idx="1553">
                  <c:v>44.112666666999999</c:v>
                </c:pt>
                <c:pt idx="1554">
                  <c:v>44.136380000000003</c:v>
                </c:pt>
                <c:pt idx="1555">
                  <c:v>44.152866666999998</c:v>
                </c:pt>
                <c:pt idx="1556">
                  <c:v>44.178469999999997</c:v>
                </c:pt>
                <c:pt idx="1557">
                  <c:v>44.202351667000002</c:v>
                </c:pt>
                <c:pt idx="1558">
                  <c:v>44.219198333000001</c:v>
                </c:pt>
                <c:pt idx="1559">
                  <c:v>44.246308333000002</c:v>
                </c:pt>
                <c:pt idx="1560">
                  <c:v>44.277438332999999</c:v>
                </c:pt>
                <c:pt idx="1561">
                  <c:v>44.318649999999998</c:v>
                </c:pt>
                <c:pt idx="1562">
                  <c:v>44.343449999999997</c:v>
                </c:pt>
                <c:pt idx="1563">
                  <c:v>44.376058333000003</c:v>
                </c:pt>
                <c:pt idx="1564">
                  <c:v>44.409178333</c:v>
                </c:pt>
                <c:pt idx="1565">
                  <c:v>44.430826666999998</c:v>
                </c:pt>
                <c:pt idx="1566">
                  <c:v>44.454864999999998</c:v>
                </c:pt>
                <c:pt idx="1567">
                  <c:v>44.475059999999999</c:v>
                </c:pt>
                <c:pt idx="1568">
                  <c:v>44.50159</c:v>
                </c:pt>
                <c:pt idx="1569">
                  <c:v>44.516606666999998</c:v>
                </c:pt>
                <c:pt idx="1570">
                  <c:v>44.551403333000003</c:v>
                </c:pt>
                <c:pt idx="1571">
                  <c:v>44.572438333000001</c:v>
                </c:pt>
                <c:pt idx="1572">
                  <c:v>44.599268332999998</c:v>
                </c:pt>
                <c:pt idx="1573">
                  <c:v>44.620483333000003</c:v>
                </c:pt>
                <c:pt idx="1574">
                  <c:v>44.645601667000001</c:v>
                </c:pt>
                <c:pt idx="1575">
                  <c:v>44.682961667000001</c:v>
                </c:pt>
                <c:pt idx="1576">
                  <c:v>44.714503333000003</c:v>
                </c:pt>
                <c:pt idx="1577">
                  <c:v>44.739930000000001</c:v>
                </c:pt>
                <c:pt idx="1578">
                  <c:v>44.770904999999999</c:v>
                </c:pt>
                <c:pt idx="1579">
                  <c:v>44.802701667000001</c:v>
                </c:pt>
                <c:pt idx="1580">
                  <c:v>44.833606666999998</c:v>
                </c:pt>
                <c:pt idx="1581">
                  <c:v>44.849364999999999</c:v>
                </c:pt>
                <c:pt idx="1582">
                  <c:v>44.872666666999997</c:v>
                </c:pt>
                <c:pt idx="1583">
                  <c:v>44.893593332999998</c:v>
                </c:pt>
                <c:pt idx="1584">
                  <c:v>44.909011667000001</c:v>
                </c:pt>
                <c:pt idx="1585">
                  <c:v>44.942096667000001</c:v>
                </c:pt>
                <c:pt idx="1586">
                  <c:v>44.958159999999999</c:v>
                </c:pt>
                <c:pt idx="1587">
                  <c:v>44.975926667000003</c:v>
                </c:pt>
                <c:pt idx="1588">
                  <c:v>45.004533332999998</c:v>
                </c:pt>
                <c:pt idx="1589">
                  <c:v>45.020009999999999</c:v>
                </c:pt>
                <c:pt idx="1590">
                  <c:v>45.038499999999999</c:v>
                </c:pt>
                <c:pt idx="1591">
                  <c:v>45.061366667000001</c:v>
                </c:pt>
                <c:pt idx="1592">
                  <c:v>45.087656666999997</c:v>
                </c:pt>
                <c:pt idx="1593">
                  <c:v>45.113104999999997</c:v>
                </c:pt>
                <c:pt idx="1594">
                  <c:v>45.134025000000001</c:v>
                </c:pt>
                <c:pt idx="1595">
                  <c:v>45.149343332999997</c:v>
                </c:pt>
                <c:pt idx="1596">
                  <c:v>45.17736</c:v>
                </c:pt>
                <c:pt idx="1597">
                  <c:v>45.208064999999998</c:v>
                </c:pt>
                <c:pt idx="1598">
                  <c:v>45.248950000000001</c:v>
                </c:pt>
                <c:pt idx="1599">
                  <c:v>45.279911667</c:v>
                </c:pt>
                <c:pt idx="1600">
                  <c:v>45.310391666999998</c:v>
                </c:pt>
                <c:pt idx="1601">
                  <c:v>45.325893333000003</c:v>
                </c:pt>
                <c:pt idx="1602">
                  <c:v>45.348765</c:v>
                </c:pt>
                <c:pt idx="1603">
                  <c:v>45.369696666999999</c:v>
                </c:pt>
                <c:pt idx="1604">
                  <c:v>45.400475</c:v>
                </c:pt>
                <c:pt idx="1605">
                  <c:v>45.421636667000001</c:v>
                </c:pt>
                <c:pt idx="1606">
                  <c:v>45.442565000000002</c:v>
                </c:pt>
                <c:pt idx="1607">
                  <c:v>45.468941667000003</c:v>
                </c:pt>
                <c:pt idx="1608">
                  <c:v>45.489384999999999</c:v>
                </c:pt>
                <c:pt idx="1609">
                  <c:v>45.525516666999998</c:v>
                </c:pt>
                <c:pt idx="1610">
                  <c:v>45.556843333000003</c:v>
                </c:pt>
                <c:pt idx="1611">
                  <c:v>45.592019999999998</c:v>
                </c:pt>
                <c:pt idx="1612">
                  <c:v>45.617395000000002</c:v>
                </c:pt>
                <c:pt idx="1613">
                  <c:v>45.644199999999998</c:v>
                </c:pt>
                <c:pt idx="1614">
                  <c:v>45.665354999999998</c:v>
                </c:pt>
                <c:pt idx="1615">
                  <c:v>45.694434999999999</c:v>
                </c:pt>
                <c:pt idx="1616">
                  <c:v>45.714039999999997</c:v>
                </c:pt>
                <c:pt idx="1617">
                  <c:v>45.738104999999997</c:v>
                </c:pt>
                <c:pt idx="1618">
                  <c:v>45.761865</c:v>
                </c:pt>
                <c:pt idx="1619">
                  <c:v>45.78584</c:v>
                </c:pt>
                <c:pt idx="1620">
                  <c:v>45.801645000000001</c:v>
                </c:pt>
                <c:pt idx="1621">
                  <c:v>45.819741667000002</c:v>
                </c:pt>
                <c:pt idx="1622">
                  <c:v>45.842734999999998</c:v>
                </c:pt>
                <c:pt idx="1623">
                  <c:v>45.868875000000003</c:v>
                </c:pt>
                <c:pt idx="1624">
                  <c:v>45.8902</c:v>
                </c:pt>
                <c:pt idx="1625">
                  <c:v>45.914463333</c:v>
                </c:pt>
                <c:pt idx="1626">
                  <c:v>45.938336667000002</c:v>
                </c:pt>
                <c:pt idx="1627">
                  <c:v>45.962363332999999</c:v>
                </c:pt>
                <c:pt idx="1628">
                  <c:v>45.978304999999999</c:v>
                </c:pt>
                <c:pt idx="1629">
                  <c:v>45.996346666999997</c:v>
                </c:pt>
                <c:pt idx="1630">
                  <c:v>46.023008333</c:v>
                </c:pt>
                <c:pt idx="1631">
                  <c:v>46.047036667</c:v>
                </c:pt>
                <c:pt idx="1632">
                  <c:v>46.071001666999997</c:v>
                </c:pt>
                <c:pt idx="1633">
                  <c:v>46.087173333000003</c:v>
                </c:pt>
                <c:pt idx="1634">
                  <c:v>46.105296666999998</c:v>
                </c:pt>
                <c:pt idx="1635">
                  <c:v>46.128615000000003</c:v>
                </c:pt>
                <c:pt idx="1636">
                  <c:v>46.149571666999996</c:v>
                </c:pt>
                <c:pt idx="1637">
                  <c:v>46.165170000000003</c:v>
                </c:pt>
                <c:pt idx="1638">
                  <c:v>46.183754999999998</c:v>
                </c:pt>
                <c:pt idx="1639">
                  <c:v>46.210050000000003</c:v>
                </c:pt>
                <c:pt idx="1640">
                  <c:v>46.230976667</c:v>
                </c:pt>
                <c:pt idx="1641">
                  <c:v>46.251566666999999</c:v>
                </c:pt>
                <c:pt idx="1642">
                  <c:v>46.277918333000002</c:v>
                </c:pt>
                <c:pt idx="1643">
                  <c:v>46.293828333</c:v>
                </c:pt>
                <c:pt idx="1644">
                  <c:v>46.322701666999997</c:v>
                </c:pt>
                <c:pt idx="1645">
                  <c:v>46.338183333000003</c:v>
                </c:pt>
                <c:pt idx="1646">
                  <c:v>46.356794999999998</c:v>
                </c:pt>
                <c:pt idx="1647">
                  <c:v>46.381093333000003</c:v>
                </c:pt>
                <c:pt idx="1648">
                  <c:v>46.402751666999997</c:v>
                </c:pt>
                <c:pt idx="1649">
                  <c:v>46.418651666999999</c:v>
                </c:pt>
                <c:pt idx="1650">
                  <c:v>46.437071666999998</c:v>
                </c:pt>
                <c:pt idx="1651">
                  <c:v>46.460978333</c:v>
                </c:pt>
                <c:pt idx="1652">
                  <c:v>46.477511667000002</c:v>
                </c:pt>
                <c:pt idx="1653">
                  <c:v>46.503173332999999</c:v>
                </c:pt>
                <c:pt idx="1654">
                  <c:v>46.538581667000003</c:v>
                </c:pt>
                <c:pt idx="1655">
                  <c:v>46.554105</c:v>
                </c:pt>
                <c:pt idx="1656">
                  <c:v>46.576633332999997</c:v>
                </c:pt>
                <c:pt idx="1657">
                  <c:v>46.592981666999997</c:v>
                </c:pt>
                <c:pt idx="1658">
                  <c:v>46.619345000000003</c:v>
                </c:pt>
                <c:pt idx="1659">
                  <c:v>46.640605000000001</c:v>
                </c:pt>
                <c:pt idx="1660">
                  <c:v>46.660833332999999</c:v>
                </c:pt>
                <c:pt idx="1661">
                  <c:v>46.676176667</c:v>
                </c:pt>
                <c:pt idx="1662">
                  <c:v>46.694328333000001</c:v>
                </c:pt>
                <c:pt idx="1663">
                  <c:v>46.712533333000003</c:v>
                </c:pt>
                <c:pt idx="1664">
                  <c:v>46.739513332999998</c:v>
                </c:pt>
                <c:pt idx="1665">
                  <c:v>46.764078333</c:v>
                </c:pt>
                <c:pt idx="1666">
                  <c:v>46.788069999999998</c:v>
                </c:pt>
                <c:pt idx="1667">
                  <c:v>46.808104999999998</c:v>
                </c:pt>
                <c:pt idx="1668">
                  <c:v>46.828215</c:v>
                </c:pt>
                <c:pt idx="1669">
                  <c:v>46.843398333000003</c:v>
                </c:pt>
                <c:pt idx="1670">
                  <c:v>46.869868332999999</c:v>
                </c:pt>
                <c:pt idx="1671">
                  <c:v>46.895105000000001</c:v>
                </c:pt>
                <c:pt idx="1672">
                  <c:v>46.914625000000001</c:v>
                </c:pt>
                <c:pt idx="1673">
                  <c:v>46.938465000000001</c:v>
                </c:pt>
                <c:pt idx="1674">
                  <c:v>46.962181667000003</c:v>
                </c:pt>
                <c:pt idx="1675">
                  <c:v>46.977546666999999</c:v>
                </c:pt>
                <c:pt idx="1676">
                  <c:v>46.995424999999997</c:v>
                </c:pt>
                <c:pt idx="1677">
                  <c:v>47.021543332999997</c:v>
                </c:pt>
                <c:pt idx="1678">
                  <c:v>47.036403333000003</c:v>
                </c:pt>
                <c:pt idx="1679">
                  <c:v>47.063209999999998</c:v>
                </c:pt>
                <c:pt idx="1680">
                  <c:v>47.087179999999996</c:v>
                </c:pt>
                <c:pt idx="1681">
                  <c:v>47.111128333000003</c:v>
                </c:pt>
                <c:pt idx="1682">
                  <c:v>47.134676667000001</c:v>
                </c:pt>
                <c:pt idx="1683">
                  <c:v>47.149769999999997</c:v>
                </c:pt>
                <c:pt idx="1684">
                  <c:v>47.173423333000002</c:v>
                </c:pt>
                <c:pt idx="1685">
                  <c:v>47.200279999999999</c:v>
                </c:pt>
                <c:pt idx="1686">
                  <c:v>47.221941667000003</c:v>
                </c:pt>
                <c:pt idx="1687">
                  <c:v>47.247815000000003</c:v>
                </c:pt>
                <c:pt idx="1688">
                  <c:v>47.284538333</c:v>
                </c:pt>
                <c:pt idx="1689">
                  <c:v>47.305133333000001</c:v>
                </c:pt>
                <c:pt idx="1690">
                  <c:v>47.325201667000002</c:v>
                </c:pt>
                <c:pt idx="1691">
                  <c:v>47.350803333000002</c:v>
                </c:pt>
                <c:pt idx="1692">
                  <c:v>47.366549999999997</c:v>
                </c:pt>
                <c:pt idx="1693">
                  <c:v>47.385016667000002</c:v>
                </c:pt>
                <c:pt idx="1694">
                  <c:v>47.402920000000002</c:v>
                </c:pt>
                <c:pt idx="1695">
                  <c:v>47.429029999999997</c:v>
                </c:pt>
                <c:pt idx="1696">
                  <c:v>47.452941666999997</c:v>
                </c:pt>
                <c:pt idx="1697">
                  <c:v>47.477378332999997</c:v>
                </c:pt>
                <c:pt idx="1698">
                  <c:v>47.501669999999997</c:v>
                </c:pt>
                <c:pt idx="1699">
                  <c:v>47.522869999999998</c:v>
                </c:pt>
                <c:pt idx="1700">
                  <c:v>47.538879999999999</c:v>
                </c:pt>
                <c:pt idx="1701">
                  <c:v>47.565703333000002</c:v>
                </c:pt>
                <c:pt idx="1702">
                  <c:v>47.581491667000002</c:v>
                </c:pt>
                <c:pt idx="1703">
                  <c:v>47.600276667000003</c:v>
                </c:pt>
                <c:pt idx="1704">
                  <c:v>47.618478332999999</c:v>
                </c:pt>
                <c:pt idx="1705">
                  <c:v>47.641325000000002</c:v>
                </c:pt>
                <c:pt idx="1706">
                  <c:v>47.666681666999999</c:v>
                </c:pt>
                <c:pt idx="1707">
                  <c:v>47.682688333000002</c:v>
                </c:pt>
                <c:pt idx="1708">
                  <c:v>47.701065</c:v>
                </c:pt>
                <c:pt idx="1709">
                  <c:v>47.720278333000003</c:v>
                </c:pt>
                <c:pt idx="1710">
                  <c:v>47.738750000000003</c:v>
                </c:pt>
                <c:pt idx="1711">
                  <c:v>47.762006667000001</c:v>
                </c:pt>
                <c:pt idx="1712">
                  <c:v>47.786203333000003</c:v>
                </c:pt>
                <c:pt idx="1713">
                  <c:v>47.801566667000003</c:v>
                </c:pt>
                <c:pt idx="1714">
                  <c:v>47.830730000000003</c:v>
                </c:pt>
                <c:pt idx="1715">
                  <c:v>47.866406667</c:v>
                </c:pt>
                <c:pt idx="1716">
                  <c:v>47.887233332999998</c:v>
                </c:pt>
                <c:pt idx="1717">
                  <c:v>47.907698332999999</c:v>
                </c:pt>
                <c:pt idx="1718">
                  <c:v>47.928596667000001</c:v>
                </c:pt>
                <c:pt idx="1719">
                  <c:v>47.943593333000003</c:v>
                </c:pt>
                <c:pt idx="1720">
                  <c:v>47.962428332999998</c:v>
                </c:pt>
                <c:pt idx="1721">
                  <c:v>48.000288333</c:v>
                </c:pt>
                <c:pt idx="1722">
                  <c:v>48.021695000000001</c:v>
                </c:pt>
                <c:pt idx="1723">
                  <c:v>48.037866667000003</c:v>
                </c:pt>
                <c:pt idx="1724">
                  <c:v>48.064538333000002</c:v>
                </c:pt>
                <c:pt idx="1725">
                  <c:v>48.080198332999998</c:v>
                </c:pt>
                <c:pt idx="1726">
                  <c:v>48.098230000000001</c:v>
                </c:pt>
                <c:pt idx="1727">
                  <c:v>48.122036667000003</c:v>
                </c:pt>
                <c:pt idx="1728">
                  <c:v>48.138716666999997</c:v>
                </c:pt>
                <c:pt idx="1729">
                  <c:v>48.164933333</c:v>
                </c:pt>
                <c:pt idx="1730">
                  <c:v>48.189034999999997</c:v>
                </c:pt>
                <c:pt idx="1731">
                  <c:v>48.213180000000001</c:v>
                </c:pt>
                <c:pt idx="1732">
                  <c:v>48.237541667000002</c:v>
                </c:pt>
                <c:pt idx="1733">
                  <c:v>48.253328332999999</c:v>
                </c:pt>
                <c:pt idx="1734">
                  <c:v>48.272031667</c:v>
                </c:pt>
                <c:pt idx="1735">
                  <c:v>48.298344999999998</c:v>
                </c:pt>
                <c:pt idx="1736">
                  <c:v>48.322204999999997</c:v>
                </c:pt>
                <c:pt idx="1737">
                  <c:v>48.346596667</c:v>
                </c:pt>
                <c:pt idx="1738">
                  <c:v>48.362873333000003</c:v>
                </c:pt>
                <c:pt idx="1739">
                  <c:v>48.38935</c:v>
                </c:pt>
                <c:pt idx="1740">
                  <c:v>48.413705</c:v>
                </c:pt>
                <c:pt idx="1741">
                  <c:v>48.437843332999996</c:v>
                </c:pt>
                <c:pt idx="1742">
                  <c:v>48.461708332999997</c:v>
                </c:pt>
                <c:pt idx="1743">
                  <c:v>48.485840000000003</c:v>
                </c:pt>
                <c:pt idx="1744">
                  <c:v>48.509366667000002</c:v>
                </c:pt>
                <c:pt idx="1745">
                  <c:v>48.525776667000002</c:v>
                </c:pt>
                <c:pt idx="1746">
                  <c:v>48.543231667000001</c:v>
                </c:pt>
                <c:pt idx="1747">
                  <c:v>48.561554999999998</c:v>
                </c:pt>
                <c:pt idx="1748">
                  <c:v>48.580836667</c:v>
                </c:pt>
                <c:pt idx="1749">
                  <c:v>48.599159999999998</c:v>
                </c:pt>
                <c:pt idx="1750">
                  <c:v>48.617258333000002</c:v>
                </c:pt>
                <c:pt idx="1751">
                  <c:v>48.635448332999999</c:v>
                </c:pt>
                <c:pt idx="1752">
                  <c:v>48.661868333000001</c:v>
                </c:pt>
                <c:pt idx="1753">
                  <c:v>48.686003333000002</c:v>
                </c:pt>
                <c:pt idx="1754">
                  <c:v>48.701201666999999</c:v>
                </c:pt>
                <c:pt idx="1755">
                  <c:v>48.719283333</c:v>
                </c:pt>
                <c:pt idx="1756">
                  <c:v>48.737988332999997</c:v>
                </c:pt>
                <c:pt idx="1757">
                  <c:v>48.765013332999999</c:v>
                </c:pt>
                <c:pt idx="1758">
                  <c:v>48.785060000000001</c:v>
                </c:pt>
                <c:pt idx="1759">
                  <c:v>48.800186666999998</c:v>
                </c:pt>
                <c:pt idx="1760">
                  <c:v>48.826881667000002</c:v>
                </c:pt>
                <c:pt idx="1761">
                  <c:v>48.856736667</c:v>
                </c:pt>
                <c:pt idx="1762">
                  <c:v>48.873641667000001</c:v>
                </c:pt>
                <c:pt idx="1763">
                  <c:v>48.900955000000003</c:v>
                </c:pt>
                <c:pt idx="1764">
                  <c:v>48.922699999999999</c:v>
                </c:pt>
                <c:pt idx="1765">
                  <c:v>48.937948333000001</c:v>
                </c:pt>
                <c:pt idx="1766">
                  <c:v>48.968121666999998</c:v>
                </c:pt>
                <c:pt idx="1767">
                  <c:v>48.983938332999998</c:v>
                </c:pt>
                <c:pt idx="1768">
                  <c:v>49.008036666999999</c:v>
                </c:pt>
                <c:pt idx="1769">
                  <c:v>49.040683332999997</c:v>
                </c:pt>
                <c:pt idx="1770">
                  <c:v>49.05639</c:v>
                </c:pt>
                <c:pt idx="1771">
                  <c:v>49.075569999999999</c:v>
                </c:pt>
                <c:pt idx="1772">
                  <c:v>49.101370000000003</c:v>
                </c:pt>
                <c:pt idx="1773">
                  <c:v>49.116886667000003</c:v>
                </c:pt>
                <c:pt idx="1774">
                  <c:v>49.134524999999996</c:v>
                </c:pt>
                <c:pt idx="1775">
                  <c:v>49.161978333</c:v>
                </c:pt>
                <c:pt idx="1776">
                  <c:v>49.186038332999999</c:v>
                </c:pt>
                <c:pt idx="1777">
                  <c:v>49.206271667000003</c:v>
                </c:pt>
                <c:pt idx="1778">
                  <c:v>49.230535000000003</c:v>
                </c:pt>
                <c:pt idx="1779">
                  <c:v>49.254689999999997</c:v>
                </c:pt>
                <c:pt idx="1780">
                  <c:v>49.271443333000001</c:v>
                </c:pt>
                <c:pt idx="1781">
                  <c:v>49.297336667000003</c:v>
                </c:pt>
                <c:pt idx="1782">
                  <c:v>49.321204999999999</c:v>
                </c:pt>
                <c:pt idx="1783">
                  <c:v>49.337478333</c:v>
                </c:pt>
                <c:pt idx="1784">
                  <c:v>49.355763332999999</c:v>
                </c:pt>
                <c:pt idx="1785">
                  <c:v>49.38261</c:v>
                </c:pt>
                <c:pt idx="1786">
                  <c:v>49.407038333000003</c:v>
                </c:pt>
                <c:pt idx="1787">
                  <c:v>49.431178332999998</c:v>
                </c:pt>
                <c:pt idx="1788">
                  <c:v>49.446966666999998</c:v>
                </c:pt>
                <c:pt idx="1789">
                  <c:v>49.465715000000003</c:v>
                </c:pt>
                <c:pt idx="1790">
                  <c:v>49.489111667000003</c:v>
                </c:pt>
                <c:pt idx="1791">
                  <c:v>49.512869999999999</c:v>
                </c:pt>
                <c:pt idx="1792">
                  <c:v>49.536835000000004</c:v>
                </c:pt>
                <c:pt idx="1793">
                  <c:v>49.560973333</c:v>
                </c:pt>
                <c:pt idx="1794">
                  <c:v>49.585175</c:v>
                </c:pt>
                <c:pt idx="1795">
                  <c:v>49.601048333000001</c:v>
                </c:pt>
                <c:pt idx="1796">
                  <c:v>49.627671667000001</c:v>
                </c:pt>
                <c:pt idx="1797">
                  <c:v>49.644041667000003</c:v>
                </c:pt>
                <c:pt idx="1798">
                  <c:v>49.672706667</c:v>
                </c:pt>
                <c:pt idx="1799">
                  <c:v>49.697195000000001</c:v>
                </c:pt>
                <c:pt idx="1800">
                  <c:v>49.721701666999998</c:v>
                </c:pt>
                <c:pt idx="1801">
                  <c:v>49.737400000000001</c:v>
                </c:pt>
                <c:pt idx="1802">
                  <c:v>49.760498333000001</c:v>
                </c:pt>
                <c:pt idx="1803">
                  <c:v>49.781118333000002</c:v>
                </c:pt>
                <c:pt idx="1804">
                  <c:v>49.797541666999997</c:v>
                </c:pt>
                <c:pt idx="1805">
                  <c:v>49.824179999999998</c:v>
                </c:pt>
                <c:pt idx="1806">
                  <c:v>49.840151667000001</c:v>
                </c:pt>
                <c:pt idx="1807">
                  <c:v>49.858778332999997</c:v>
                </c:pt>
                <c:pt idx="1808">
                  <c:v>49.885368333000002</c:v>
                </c:pt>
                <c:pt idx="1809">
                  <c:v>49.909428333000001</c:v>
                </c:pt>
                <c:pt idx="1810">
                  <c:v>49.933868332999999</c:v>
                </c:pt>
                <c:pt idx="1811">
                  <c:v>49.950274999999998</c:v>
                </c:pt>
                <c:pt idx="1812">
                  <c:v>49.976533332999999</c:v>
                </c:pt>
                <c:pt idx="1813">
                  <c:v>49.992604999999998</c:v>
                </c:pt>
                <c:pt idx="1814">
                  <c:v>50.010975000000002</c:v>
                </c:pt>
                <c:pt idx="1815">
                  <c:v>50.037668332999999</c:v>
                </c:pt>
                <c:pt idx="1816">
                  <c:v>50.053953333000003</c:v>
                </c:pt>
                <c:pt idx="1817">
                  <c:v>50.080275</c:v>
                </c:pt>
                <c:pt idx="1818">
                  <c:v>50.095833333000002</c:v>
                </c:pt>
                <c:pt idx="1819">
                  <c:v>50.125050000000002</c:v>
                </c:pt>
                <c:pt idx="1820">
                  <c:v>50.140848333000001</c:v>
                </c:pt>
                <c:pt idx="1821">
                  <c:v>50.160206666999997</c:v>
                </c:pt>
                <c:pt idx="1822">
                  <c:v>50.179703332999999</c:v>
                </c:pt>
                <c:pt idx="1823">
                  <c:v>50.205038332999997</c:v>
                </c:pt>
                <c:pt idx="1824">
                  <c:v>50.221170000000001</c:v>
                </c:pt>
                <c:pt idx="1825">
                  <c:v>50.247806666999999</c:v>
                </c:pt>
                <c:pt idx="1826">
                  <c:v>50.263148332999997</c:v>
                </c:pt>
                <c:pt idx="1827">
                  <c:v>50.281910000000003</c:v>
                </c:pt>
                <c:pt idx="1828">
                  <c:v>50.309018332999997</c:v>
                </c:pt>
                <c:pt idx="1829">
                  <c:v>50.324883333000002</c:v>
                </c:pt>
                <c:pt idx="1830">
                  <c:v>50.343196667000001</c:v>
                </c:pt>
                <c:pt idx="1831">
                  <c:v>50.369701667000001</c:v>
                </c:pt>
                <c:pt idx="1832">
                  <c:v>50.393675000000002</c:v>
                </c:pt>
                <c:pt idx="1833">
                  <c:v>50.417803333000002</c:v>
                </c:pt>
                <c:pt idx="1834">
                  <c:v>50.442008332999997</c:v>
                </c:pt>
                <c:pt idx="1835">
                  <c:v>50.457613332999998</c:v>
                </c:pt>
                <c:pt idx="1836">
                  <c:v>50.484173333000001</c:v>
                </c:pt>
                <c:pt idx="1837">
                  <c:v>50.508373333000002</c:v>
                </c:pt>
                <c:pt idx="1838">
                  <c:v>50.524483332999999</c:v>
                </c:pt>
                <c:pt idx="1839">
                  <c:v>50.551371666999998</c:v>
                </c:pt>
                <c:pt idx="1840">
                  <c:v>50.567133333000001</c:v>
                </c:pt>
                <c:pt idx="1841">
                  <c:v>50.593969999999999</c:v>
                </c:pt>
                <c:pt idx="1842">
                  <c:v>50.618178333000003</c:v>
                </c:pt>
                <c:pt idx="1843">
                  <c:v>50.634270000000001</c:v>
                </c:pt>
                <c:pt idx="1844">
                  <c:v>50.652936666999999</c:v>
                </c:pt>
                <c:pt idx="1845">
                  <c:v>50.680038332999999</c:v>
                </c:pt>
                <c:pt idx="1846">
                  <c:v>50.704504999999997</c:v>
                </c:pt>
                <c:pt idx="1847">
                  <c:v>50.728533333000001</c:v>
                </c:pt>
                <c:pt idx="1848">
                  <c:v>50.752673332999997</c:v>
                </c:pt>
                <c:pt idx="1849">
                  <c:v>50.777468333000002</c:v>
                </c:pt>
                <c:pt idx="1850">
                  <c:v>50.793628333000001</c:v>
                </c:pt>
                <c:pt idx="1851">
                  <c:v>50.818131667000003</c:v>
                </c:pt>
                <c:pt idx="1852">
                  <c:v>50.838748332999998</c:v>
                </c:pt>
                <c:pt idx="1853">
                  <c:v>50.859940000000002</c:v>
                </c:pt>
                <c:pt idx="1854">
                  <c:v>50.881011667000003</c:v>
                </c:pt>
                <c:pt idx="1855">
                  <c:v>50.897531667000003</c:v>
                </c:pt>
                <c:pt idx="1856">
                  <c:v>50.915844999999997</c:v>
                </c:pt>
                <c:pt idx="1857">
                  <c:v>50.939758333</c:v>
                </c:pt>
                <c:pt idx="1858">
                  <c:v>50.961688332999998</c:v>
                </c:pt>
                <c:pt idx="1859">
                  <c:v>50.977764999999998</c:v>
                </c:pt>
                <c:pt idx="1860">
                  <c:v>51.004008333000002</c:v>
                </c:pt>
                <c:pt idx="1861">
                  <c:v>51.028368333000003</c:v>
                </c:pt>
                <c:pt idx="1862">
                  <c:v>51.052836667000001</c:v>
                </c:pt>
                <c:pt idx="1863">
                  <c:v>51.077038332999997</c:v>
                </c:pt>
                <c:pt idx="1864">
                  <c:v>51.101505000000003</c:v>
                </c:pt>
                <c:pt idx="1865">
                  <c:v>51.125463332999999</c:v>
                </c:pt>
                <c:pt idx="1866">
                  <c:v>51.149508333</c:v>
                </c:pt>
                <c:pt idx="1867">
                  <c:v>51.174035000000003</c:v>
                </c:pt>
                <c:pt idx="1868">
                  <c:v>51.195361667</c:v>
                </c:pt>
                <c:pt idx="1869">
                  <c:v>51.211331667000003</c:v>
                </c:pt>
                <c:pt idx="1870">
                  <c:v>51.234803333000002</c:v>
                </c:pt>
                <c:pt idx="1871">
                  <c:v>51.250385000000001</c:v>
                </c:pt>
                <c:pt idx="1872">
                  <c:v>51.268470000000001</c:v>
                </c:pt>
                <c:pt idx="1873">
                  <c:v>51.286655000000003</c:v>
                </c:pt>
                <c:pt idx="1874">
                  <c:v>51.313600000000001</c:v>
                </c:pt>
                <c:pt idx="1875">
                  <c:v>51.337530000000001</c:v>
                </c:pt>
                <c:pt idx="1876">
                  <c:v>51.352791666999998</c:v>
                </c:pt>
                <c:pt idx="1877">
                  <c:v>51.370873332999999</c:v>
                </c:pt>
                <c:pt idx="1878">
                  <c:v>51.397338333</c:v>
                </c:pt>
                <c:pt idx="1879">
                  <c:v>51.412824999999998</c:v>
                </c:pt>
                <c:pt idx="1880">
                  <c:v>51.430824999999999</c:v>
                </c:pt>
                <c:pt idx="1881">
                  <c:v>51.457376666999998</c:v>
                </c:pt>
                <c:pt idx="1882">
                  <c:v>51.481279999999998</c:v>
                </c:pt>
                <c:pt idx="1883">
                  <c:v>51.497453333000003</c:v>
                </c:pt>
                <c:pt idx="1884">
                  <c:v>51.525334999999998</c:v>
                </c:pt>
                <c:pt idx="1885">
                  <c:v>51.541735000000003</c:v>
                </c:pt>
                <c:pt idx="1886">
                  <c:v>51.559600000000003</c:v>
                </c:pt>
                <c:pt idx="1887">
                  <c:v>51.577640000000002</c:v>
                </c:pt>
                <c:pt idx="1888">
                  <c:v>51.596235</c:v>
                </c:pt>
                <c:pt idx="1889">
                  <c:v>51.614373333000003</c:v>
                </c:pt>
                <c:pt idx="1890">
                  <c:v>51.638196667000003</c:v>
                </c:pt>
                <c:pt idx="1891">
                  <c:v>51.659044999999999</c:v>
                </c:pt>
                <c:pt idx="1892">
                  <c:v>51.683196666999997</c:v>
                </c:pt>
                <c:pt idx="1893">
                  <c:v>51.698259999999998</c:v>
                </c:pt>
                <c:pt idx="1894">
                  <c:v>51.725720000000003</c:v>
                </c:pt>
                <c:pt idx="1895">
                  <c:v>51.749499999999998</c:v>
                </c:pt>
                <c:pt idx="1896">
                  <c:v>51.765123332999998</c:v>
                </c:pt>
                <c:pt idx="1897">
                  <c:v>51.792529999999999</c:v>
                </c:pt>
                <c:pt idx="1898">
                  <c:v>51.816791666999997</c:v>
                </c:pt>
                <c:pt idx="1899">
                  <c:v>51.840676666999997</c:v>
                </c:pt>
                <c:pt idx="1900">
                  <c:v>51.864871667000003</c:v>
                </c:pt>
                <c:pt idx="1901">
                  <c:v>51.889168333000001</c:v>
                </c:pt>
                <c:pt idx="1902">
                  <c:v>51.913204999999998</c:v>
                </c:pt>
                <c:pt idx="1903">
                  <c:v>51.935231666999996</c:v>
                </c:pt>
                <c:pt idx="1904">
                  <c:v>51.957075000000003</c:v>
                </c:pt>
                <c:pt idx="1905">
                  <c:v>51.972421666999999</c:v>
                </c:pt>
                <c:pt idx="1906">
                  <c:v>51.997323332999997</c:v>
                </c:pt>
                <c:pt idx="1907">
                  <c:v>52.013496666999998</c:v>
                </c:pt>
                <c:pt idx="1908">
                  <c:v>52.040038332999998</c:v>
                </c:pt>
                <c:pt idx="1909">
                  <c:v>52.061341667000001</c:v>
                </c:pt>
                <c:pt idx="1910">
                  <c:v>52.083531667000003</c:v>
                </c:pt>
                <c:pt idx="1911">
                  <c:v>52.107478333000003</c:v>
                </c:pt>
                <c:pt idx="1912">
                  <c:v>52.129168333000003</c:v>
                </c:pt>
                <c:pt idx="1913">
                  <c:v>52.151384999999998</c:v>
                </c:pt>
                <c:pt idx="1914">
                  <c:v>52.173293332999997</c:v>
                </c:pt>
                <c:pt idx="1915">
                  <c:v>52.195675000000001</c:v>
                </c:pt>
                <c:pt idx="1916">
                  <c:v>52.218536667000002</c:v>
                </c:pt>
                <c:pt idx="1917">
                  <c:v>52.240703332999999</c:v>
                </c:pt>
                <c:pt idx="1918">
                  <c:v>52.264963332999997</c:v>
                </c:pt>
                <c:pt idx="1919">
                  <c:v>52.287271666999999</c:v>
                </c:pt>
                <c:pt idx="1920">
                  <c:v>52.302821667000003</c:v>
                </c:pt>
                <c:pt idx="1921">
                  <c:v>52.320836667000002</c:v>
                </c:pt>
                <c:pt idx="1922">
                  <c:v>52.339036667000002</c:v>
                </c:pt>
                <c:pt idx="1923">
                  <c:v>52.357458332999997</c:v>
                </c:pt>
                <c:pt idx="1924">
                  <c:v>52.384873333000002</c:v>
                </c:pt>
                <c:pt idx="1925">
                  <c:v>52.409006667</c:v>
                </c:pt>
                <c:pt idx="1926">
                  <c:v>52.432863333</c:v>
                </c:pt>
                <c:pt idx="1927">
                  <c:v>52.448573332999999</c:v>
                </c:pt>
                <c:pt idx="1928">
                  <c:v>52.475034999999998</c:v>
                </c:pt>
                <c:pt idx="1929">
                  <c:v>52.490071667000002</c:v>
                </c:pt>
                <c:pt idx="1930">
                  <c:v>52.517038333000002</c:v>
                </c:pt>
                <c:pt idx="1931">
                  <c:v>52.541261667000001</c:v>
                </c:pt>
                <c:pt idx="1932">
                  <c:v>52.561678333000003</c:v>
                </c:pt>
                <c:pt idx="1933">
                  <c:v>52.585535</c:v>
                </c:pt>
                <c:pt idx="1934">
                  <c:v>52.609501667000004</c:v>
                </c:pt>
                <c:pt idx="1935">
                  <c:v>52.633208332999999</c:v>
                </c:pt>
                <c:pt idx="1936">
                  <c:v>52.657516667000003</c:v>
                </c:pt>
                <c:pt idx="1937">
                  <c:v>52.681698333</c:v>
                </c:pt>
                <c:pt idx="1938">
                  <c:v>52.705856666999999</c:v>
                </c:pt>
                <c:pt idx="1939">
                  <c:v>52.730298333</c:v>
                </c:pt>
                <c:pt idx="1940">
                  <c:v>52.746281666999998</c:v>
                </c:pt>
                <c:pt idx="1941">
                  <c:v>52.773036667</c:v>
                </c:pt>
                <c:pt idx="1942">
                  <c:v>52.789188332999998</c:v>
                </c:pt>
                <c:pt idx="1943">
                  <c:v>52.813133333000003</c:v>
                </c:pt>
                <c:pt idx="1944">
                  <c:v>52.837516667000003</c:v>
                </c:pt>
                <c:pt idx="1945">
                  <c:v>52.861868332999997</c:v>
                </c:pt>
                <c:pt idx="1946">
                  <c:v>52.883846667</c:v>
                </c:pt>
                <c:pt idx="1947">
                  <c:v>52.905284999999999</c:v>
                </c:pt>
                <c:pt idx="1948">
                  <c:v>52.929631667000002</c:v>
                </c:pt>
                <c:pt idx="1949">
                  <c:v>52.951300000000003</c:v>
                </c:pt>
                <c:pt idx="1950">
                  <c:v>52.967596667000002</c:v>
                </c:pt>
                <c:pt idx="1951">
                  <c:v>52.991721667</c:v>
                </c:pt>
                <c:pt idx="1952">
                  <c:v>53.014511667000001</c:v>
                </c:pt>
                <c:pt idx="1953">
                  <c:v>53.030896667</c:v>
                </c:pt>
                <c:pt idx="1954">
                  <c:v>53.049591667000001</c:v>
                </c:pt>
                <c:pt idx="1955">
                  <c:v>53.075808332999998</c:v>
                </c:pt>
                <c:pt idx="1956">
                  <c:v>53.097876667000001</c:v>
                </c:pt>
                <c:pt idx="1957">
                  <c:v>53.113778332999999</c:v>
                </c:pt>
                <c:pt idx="1958">
                  <c:v>53.132008333000002</c:v>
                </c:pt>
                <c:pt idx="1959">
                  <c:v>53.150566667</c:v>
                </c:pt>
                <c:pt idx="1960">
                  <c:v>53.177346667000002</c:v>
                </c:pt>
                <c:pt idx="1961">
                  <c:v>53.201538333000002</c:v>
                </c:pt>
                <c:pt idx="1962">
                  <c:v>53.223283332999998</c:v>
                </c:pt>
                <c:pt idx="1963">
                  <c:v>53.238756666999997</c:v>
                </c:pt>
                <c:pt idx="1964">
                  <c:v>53.265763333000002</c:v>
                </c:pt>
                <c:pt idx="1965">
                  <c:v>53.289873333000003</c:v>
                </c:pt>
                <c:pt idx="1966">
                  <c:v>53.311615000000003</c:v>
                </c:pt>
                <c:pt idx="1967">
                  <c:v>53.333874999999999</c:v>
                </c:pt>
                <c:pt idx="1968">
                  <c:v>53.357761666999998</c:v>
                </c:pt>
                <c:pt idx="1969">
                  <c:v>53.381536666999999</c:v>
                </c:pt>
                <c:pt idx="1970">
                  <c:v>53.403669999999998</c:v>
                </c:pt>
                <c:pt idx="1971">
                  <c:v>53.425381667000003</c:v>
                </c:pt>
                <c:pt idx="1972">
                  <c:v>53.448761666999999</c:v>
                </c:pt>
                <c:pt idx="1973">
                  <c:v>53.470881667</c:v>
                </c:pt>
                <c:pt idx="1974">
                  <c:v>53.492355000000003</c:v>
                </c:pt>
                <c:pt idx="1975">
                  <c:v>53.515198333000001</c:v>
                </c:pt>
                <c:pt idx="1976">
                  <c:v>53.537005000000001</c:v>
                </c:pt>
                <c:pt idx="1977">
                  <c:v>53.558381666999999</c:v>
                </c:pt>
                <c:pt idx="1978">
                  <c:v>53.582014999999998</c:v>
                </c:pt>
                <c:pt idx="1979">
                  <c:v>53.603706666999997</c:v>
                </c:pt>
                <c:pt idx="1980">
                  <c:v>53.627596666999999</c:v>
                </c:pt>
                <c:pt idx="1981">
                  <c:v>53.649558333000002</c:v>
                </c:pt>
                <c:pt idx="1982">
                  <c:v>53.673675000000003</c:v>
                </c:pt>
                <c:pt idx="1983">
                  <c:v>53.697364999999998</c:v>
                </c:pt>
                <c:pt idx="1984">
                  <c:v>53.721505000000001</c:v>
                </c:pt>
                <c:pt idx="1985">
                  <c:v>53.745018332999997</c:v>
                </c:pt>
                <c:pt idx="1986">
                  <c:v>53.769186667</c:v>
                </c:pt>
                <c:pt idx="1987">
                  <c:v>53.792630000000003</c:v>
                </c:pt>
                <c:pt idx="1988">
                  <c:v>53.816785000000003</c:v>
                </c:pt>
                <c:pt idx="1989">
                  <c:v>53.832574999999999</c:v>
                </c:pt>
                <c:pt idx="1990">
                  <c:v>53.856385000000003</c:v>
                </c:pt>
                <c:pt idx="1991">
                  <c:v>53.878283332999999</c:v>
                </c:pt>
                <c:pt idx="1992">
                  <c:v>53.898596667</c:v>
                </c:pt>
                <c:pt idx="1993">
                  <c:v>53.913758332999997</c:v>
                </c:pt>
                <c:pt idx="1994">
                  <c:v>53.940508332999997</c:v>
                </c:pt>
                <c:pt idx="1995">
                  <c:v>53.962213333000001</c:v>
                </c:pt>
                <c:pt idx="1996">
                  <c:v>53.983661667</c:v>
                </c:pt>
                <c:pt idx="1997">
                  <c:v>53.998941666999997</c:v>
                </c:pt>
                <c:pt idx="1998">
                  <c:v>54.023119999999999</c:v>
                </c:pt>
                <c:pt idx="1999">
                  <c:v>54.046871666999998</c:v>
                </c:pt>
                <c:pt idx="2000">
                  <c:v>54.061948332999997</c:v>
                </c:pt>
                <c:pt idx="2001">
                  <c:v>54.080223332999999</c:v>
                </c:pt>
                <c:pt idx="2002">
                  <c:v>54.098213332999997</c:v>
                </c:pt>
                <c:pt idx="2003">
                  <c:v>54.125033332999998</c:v>
                </c:pt>
                <c:pt idx="2004">
                  <c:v>54.139814999999999</c:v>
                </c:pt>
                <c:pt idx="2005">
                  <c:v>54.166201667000003</c:v>
                </c:pt>
                <c:pt idx="2006">
                  <c:v>54.190018332999998</c:v>
                </c:pt>
                <c:pt idx="2007">
                  <c:v>54.213863332999999</c:v>
                </c:pt>
                <c:pt idx="2008">
                  <c:v>54.237508333000001</c:v>
                </c:pt>
                <c:pt idx="2009">
                  <c:v>54.260866667000002</c:v>
                </c:pt>
                <c:pt idx="2010">
                  <c:v>54.285335000000003</c:v>
                </c:pt>
                <c:pt idx="2011">
                  <c:v>54.300403332999998</c:v>
                </c:pt>
                <c:pt idx="2012">
                  <c:v>54.325245000000002</c:v>
                </c:pt>
                <c:pt idx="2013">
                  <c:v>54.347535000000001</c:v>
                </c:pt>
                <c:pt idx="2014">
                  <c:v>54.363066666999998</c:v>
                </c:pt>
                <c:pt idx="2015">
                  <c:v>54.38937</c:v>
                </c:pt>
                <c:pt idx="2016">
                  <c:v>54.411031667000003</c:v>
                </c:pt>
                <c:pt idx="2017">
                  <c:v>54.426281666999998</c:v>
                </c:pt>
                <c:pt idx="2018">
                  <c:v>54.444523332999999</c:v>
                </c:pt>
                <c:pt idx="2019">
                  <c:v>54.462384999999998</c:v>
                </c:pt>
                <c:pt idx="2020">
                  <c:v>54.480168333000002</c:v>
                </c:pt>
                <c:pt idx="2021">
                  <c:v>54.506971667000002</c:v>
                </c:pt>
                <c:pt idx="2022">
                  <c:v>54.530675000000002</c:v>
                </c:pt>
                <c:pt idx="2023">
                  <c:v>54.545648333000003</c:v>
                </c:pt>
                <c:pt idx="2024">
                  <c:v>54.56344</c:v>
                </c:pt>
                <c:pt idx="2025">
                  <c:v>54.590041667000001</c:v>
                </c:pt>
                <c:pt idx="2026">
                  <c:v>54.614056667</c:v>
                </c:pt>
                <c:pt idx="2027">
                  <c:v>54.633524999999999</c:v>
                </c:pt>
                <c:pt idx="2028">
                  <c:v>54.652605000000001</c:v>
                </c:pt>
                <c:pt idx="2029">
                  <c:v>54.681288332999998</c:v>
                </c:pt>
                <c:pt idx="2030">
                  <c:v>54.705579999999998</c:v>
                </c:pt>
                <c:pt idx="2031">
                  <c:v>54.729318333000002</c:v>
                </c:pt>
                <c:pt idx="2032">
                  <c:v>54.753378333000001</c:v>
                </c:pt>
                <c:pt idx="2033">
                  <c:v>54.776703333</c:v>
                </c:pt>
                <c:pt idx="2034">
                  <c:v>54.791273332999999</c:v>
                </c:pt>
                <c:pt idx="2035">
                  <c:v>54.808810000000001</c:v>
                </c:pt>
                <c:pt idx="2036">
                  <c:v>54.834863333000001</c:v>
                </c:pt>
                <c:pt idx="2037">
                  <c:v>54.849958332999996</c:v>
                </c:pt>
                <c:pt idx="2038">
                  <c:v>54.872109999999999</c:v>
                </c:pt>
                <c:pt idx="2039">
                  <c:v>54.895674999999997</c:v>
                </c:pt>
                <c:pt idx="2040">
                  <c:v>54.919379999999997</c:v>
                </c:pt>
                <c:pt idx="2041">
                  <c:v>54.942835000000002</c:v>
                </c:pt>
                <c:pt idx="2042">
                  <c:v>54.957736666999999</c:v>
                </c:pt>
                <c:pt idx="2043">
                  <c:v>54.975761667</c:v>
                </c:pt>
                <c:pt idx="2044">
                  <c:v>55.002701666999997</c:v>
                </c:pt>
                <c:pt idx="2045">
                  <c:v>55.026608332999999</c:v>
                </c:pt>
                <c:pt idx="2046">
                  <c:v>55.048751666999998</c:v>
                </c:pt>
                <c:pt idx="2047">
                  <c:v>55.070070000000001</c:v>
                </c:pt>
                <c:pt idx="2048">
                  <c:v>55.092703333000003</c:v>
                </c:pt>
                <c:pt idx="2049">
                  <c:v>55.117071666999998</c:v>
                </c:pt>
                <c:pt idx="2050">
                  <c:v>55.138640000000002</c:v>
                </c:pt>
                <c:pt idx="2051">
                  <c:v>55.16263</c:v>
                </c:pt>
                <c:pt idx="2052">
                  <c:v>55.184486667000002</c:v>
                </c:pt>
                <c:pt idx="2053">
                  <c:v>55.20617</c:v>
                </c:pt>
                <c:pt idx="2054">
                  <c:v>55.230408333</c:v>
                </c:pt>
                <c:pt idx="2055">
                  <c:v>55.25217</c:v>
                </c:pt>
                <c:pt idx="2056">
                  <c:v>55.274218333</c:v>
                </c:pt>
                <c:pt idx="2057">
                  <c:v>55.298555</c:v>
                </c:pt>
                <c:pt idx="2058">
                  <c:v>55.320621666999998</c:v>
                </c:pt>
                <c:pt idx="2059">
                  <c:v>55.342246666999998</c:v>
                </c:pt>
                <c:pt idx="2060">
                  <c:v>55.366058332999998</c:v>
                </c:pt>
                <c:pt idx="2061">
                  <c:v>55.388363333000001</c:v>
                </c:pt>
                <c:pt idx="2062">
                  <c:v>55.411531666999998</c:v>
                </c:pt>
                <c:pt idx="2063">
                  <c:v>55.433343333000003</c:v>
                </c:pt>
                <c:pt idx="2064">
                  <c:v>55.455343333000002</c:v>
                </c:pt>
                <c:pt idx="2065">
                  <c:v>55.476993333000003</c:v>
                </c:pt>
                <c:pt idx="2066">
                  <c:v>55.498703333000002</c:v>
                </c:pt>
                <c:pt idx="2067">
                  <c:v>55.522835000000001</c:v>
                </c:pt>
                <c:pt idx="2068">
                  <c:v>55.544575000000002</c:v>
                </c:pt>
                <c:pt idx="2069">
                  <c:v>55.568555000000003</c:v>
                </c:pt>
                <c:pt idx="2070">
                  <c:v>55.583663332999997</c:v>
                </c:pt>
                <c:pt idx="2071">
                  <c:v>55.601998332999997</c:v>
                </c:pt>
                <c:pt idx="2072">
                  <c:v>55.624580000000002</c:v>
                </c:pt>
                <c:pt idx="2073">
                  <c:v>55.639953333000001</c:v>
                </c:pt>
                <c:pt idx="2074">
                  <c:v>55.658054999999997</c:v>
                </c:pt>
                <c:pt idx="2075">
                  <c:v>55.676366667000003</c:v>
                </c:pt>
                <c:pt idx="2076">
                  <c:v>55.703701666999997</c:v>
                </c:pt>
                <c:pt idx="2077">
                  <c:v>55.727845000000002</c:v>
                </c:pt>
                <c:pt idx="2078">
                  <c:v>55.743079999999999</c:v>
                </c:pt>
                <c:pt idx="2079">
                  <c:v>55.770003332999998</c:v>
                </c:pt>
                <c:pt idx="2080">
                  <c:v>55.793878333000002</c:v>
                </c:pt>
                <c:pt idx="2081">
                  <c:v>55.817503332999998</c:v>
                </c:pt>
                <c:pt idx="2082">
                  <c:v>55.841041666999999</c:v>
                </c:pt>
                <c:pt idx="2083">
                  <c:v>55.8566</c:v>
                </c:pt>
                <c:pt idx="2084">
                  <c:v>55.882873332999999</c:v>
                </c:pt>
                <c:pt idx="2085">
                  <c:v>55.907105000000001</c:v>
                </c:pt>
                <c:pt idx="2086">
                  <c:v>55.922409999999999</c:v>
                </c:pt>
                <c:pt idx="2087">
                  <c:v>55.941138332999998</c:v>
                </c:pt>
                <c:pt idx="2088">
                  <c:v>55.967881667</c:v>
                </c:pt>
                <c:pt idx="2089">
                  <c:v>55.991504999999997</c:v>
                </c:pt>
                <c:pt idx="2090">
                  <c:v>56.015205000000002</c:v>
                </c:pt>
                <c:pt idx="2091">
                  <c:v>56.039511666999999</c:v>
                </c:pt>
                <c:pt idx="2092">
                  <c:v>56.06353</c:v>
                </c:pt>
                <c:pt idx="2093">
                  <c:v>56.087596667</c:v>
                </c:pt>
                <c:pt idx="2094">
                  <c:v>56.111705000000001</c:v>
                </c:pt>
                <c:pt idx="2095">
                  <c:v>56.135336666999997</c:v>
                </c:pt>
                <c:pt idx="2096">
                  <c:v>56.158703332999998</c:v>
                </c:pt>
                <c:pt idx="2097">
                  <c:v>56.180174999999998</c:v>
                </c:pt>
                <c:pt idx="2098">
                  <c:v>56.201631667000001</c:v>
                </c:pt>
                <c:pt idx="2099">
                  <c:v>56.217123333000004</c:v>
                </c:pt>
                <c:pt idx="2100">
                  <c:v>56.241916666999998</c:v>
                </c:pt>
                <c:pt idx="2101">
                  <c:v>56.264000000000003</c:v>
                </c:pt>
                <c:pt idx="2102">
                  <c:v>56.285496666999997</c:v>
                </c:pt>
                <c:pt idx="2103">
                  <c:v>56.308676667</c:v>
                </c:pt>
                <c:pt idx="2104">
                  <c:v>56.3322</c:v>
                </c:pt>
                <c:pt idx="2105">
                  <c:v>56.353926667000003</c:v>
                </c:pt>
                <c:pt idx="2106">
                  <c:v>56.377701666999997</c:v>
                </c:pt>
                <c:pt idx="2107">
                  <c:v>56.399355</c:v>
                </c:pt>
                <c:pt idx="2108">
                  <c:v>56.414026667000002</c:v>
                </c:pt>
                <c:pt idx="2109">
                  <c:v>56.439126666999996</c:v>
                </c:pt>
                <c:pt idx="2110">
                  <c:v>56.454703332999998</c:v>
                </c:pt>
                <c:pt idx="2111">
                  <c:v>56.479461667000002</c:v>
                </c:pt>
                <c:pt idx="2112">
                  <c:v>56.503706667000003</c:v>
                </c:pt>
                <c:pt idx="2113">
                  <c:v>56.525165000000001</c:v>
                </c:pt>
                <c:pt idx="2114">
                  <c:v>56.549365000000002</c:v>
                </c:pt>
                <c:pt idx="2115">
                  <c:v>56.564541667</c:v>
                </c:pt>
                <c:pt idx="2116">
                  <c:v>56.592035000000003</c:v>
                </c:pt>
                <c:pt idx="2117">
                  <c:v>56.607044999999999</c:v>
                </c:pt>
                <c:pt idx="2118">
                  <c:v>56.634033332999998</c:v>
                </c:pt>
                <c:pt idx="2119">
                  <c:v>56.658005000000003</c:v>
                </c:pt>
                <c:pt idx="2120">
                  <c:v>56.681365</c:v>
                </c:pt>
                <c:pt idx="2121">
                  <c:v>56.696656666999999</c:v>
                </c:pt>
                <c:pt idx="2122">
                  <c:v>56.723529999999997</c:v>
                </c:pt>
                <c:pt idx="2123">
                  <c:v>56.747341667000001</c:v>
                </c:pt>
                <c:pt idx="2124">
                  <c:v>56.770866667</c:v>
                </c:pt>
                <c:pt idx="2125">
                  <c:v>56.794608332999999</c:v>
                </c:pt>
                <c:pt idx="2126">
                  <c:v>56.810290000000002</c:v>
                </c:pt>
                <c:pt idx="2127">
                  <c:v>56.836505000000002</c:v>
                </c:pt>
                <c:pt idx="2128">
                  <c:v>56.852521666999998</c:v>
                </c:pt>
                <c:pt idx="2129">
                  <c:v>56.878683332999998</c:v>
                </c:pt>
                <c:pt idx="2130">
                  <c:v>56.902543332999997</c:v>
                </c:pt>
                <c:pt idx="2131">
                  <c:v>56.926175000000001</c:v>
                </c:pt>
                <c:pt idx="2132">
                  <c:v>56.950049999999997</c:v>
                </c:pt>
                <c:pt idx="2133">
                  <c:v>56.973773332999997</c:v>
                </c:pt>
                <c:pt idx="2134">
                  <c:v>56.995783332999999</c:v>
                </c:pt>
                <c:pt idx="2135">
                  <c:v>57.017636666999998</c:v>
                </c:pt>
                <c:pt idx="2136">
                  <c:v>57.038690000000003</c:v>
                </c:pt>
                <c:pt idx="2137">
                  <c:v>57.062858333000001</c:v>
                </c:pt>
                <c:pt idx="2138">
                  <c:v>57.084314999999997</c:v>
                </c:pt>
                <c:pt idx="2139">
                  <c:v>57.108333332999997</c:v>
                </c:pt>
                <c:pt idx="2140">
                  <c:v>57.130106667</c:v>
                </c:pt>
                <c:pt idx="2141">
                  <c:v>57.152936666999999</c:v>
                </c:pt>
                <c:pt idx="2142">
                  <c:v>57.174863332999998</c:v>
                </c:pt>
                <c:pt idx="2143">
                  <c:v>57.198008332999997</c:v>
                </c:pt>
                <c:pt idx="2144">
                  <c:v>57.220636667000001</c:v>
                </c:pt>
                <c:pt idx="2145">
                  <c:v>57.240658332999999</c:v>
                </c:pt>
                <c:pt idx="2146">
                  <c:v>57.255773333</c:v>
                </c:pt>
                <c:pt idx="2147">
                  <c:v>57.274356666999999</c:v>
                </c:pt>
                <c:pt idx="2148">
                  <c:v>57.293010000000002</c:v>
                </c:pt>
                <c:pt idx="2149">
                  <c:v>57.311598332999999</c:v>
                </c:pt>
                <c:pt idx="2150">
                  <c:v>57.338631667000001</c:v>
                </c:pt>
                <c:pt idx="2151">
                  <c:v>57.353926667000003</c:v>
                </c:pt>
                <c:pt idx="2152">
                  <c:v>57.372381666999999</c:v>
                </c:pt>
                <c:pt idx="2153">
                  <c:v>57.399846666999998</c:v>
                </c:pt>
                <c:pt idx="2154">
                  <c:v>57.423380000000002</c:v>
                </c:pt>
                <c:pt idx="2155">
                  <c:v>57.446843332999997</c:v>
                </c:pt>
                <c:pt idx="2156">
                  <c:v>57.47204</c:v>
                </c:pt>
                <c:pt idx="2157">
                  <c:v>57.495673332999999</c:v>
                </c:pt>
                <c:pt idx="2158">
                  <c:v>57.519458333000003</c:v>
                </c:pt>
                <c:pt idx="2159">
                  <c:v>57.53463</c:v>
                </c:pt>
                <c:pt idx="2160">
                  <c:v>57.561529999999998</c:v>
                </c:pt>
                <c:pt idx="2161">
                  <c:v>57.576643333</c:v>
                </c:pt>
                <c:pt idx="2162">
                  <c:v>57.603535000000001</c:v>
                </c:pt>
                <c:pt idx="2163">
                  <c:v>57.627673332999997</c:v>
                </c:pt>
                <c:pt idx="2164">
                  <c:v>57.651530000000001</c:v>
                </c:pt>
                <c:pt idx="2165">
                  <c:v>57.675341666999998</c:v>
                </c:pt>
                <c:pt idx="2166">
                  <c:v>57.699126667000002</c:v>
                </c:pt>
                <c:pt idx="2167">
                  <c:v>57.722839999999998</c:v>
                </c:pt>
                <c:pt idx="2168">
                  <c:v>57.746701667000004</c:v>
                </c:pt>
                <c:pt idx="2169">
                  <c:v>57.769174999999997</c:v>
                </c:pt>
                <c:pt idx="2170">
                  <c:v>57.784588333000002</c:v>
                </c:pt>
                <c:pt idx="2171">
                  <c:v>57.802871666999998</c:v>
                </c:pt>
                <c:pt idx="2172">
                  <c:v>57.821316666999998</c:v>
                </c:pt>
                <c:pt idx="2173">
                  <c:v>57.848514999999999</c:v>
                </c:pt>
                <c:pt idx="2174">
                  <c:v>57.863585</c:v>
                </c:pt>
                <c:pt idx="2175">
                  <c:v>57.890768332999997</c:v>
                </c:pt>
                <c:pt idx="2176">
                  <c:v>57.915035000000003</c:v>
                </c:pt>
                <c:pt idx="2177">
                  <c:v>57.938859999999998</c:v>
                </c:pt>
                <c:pt idx="2178">
                  <c:v>57.962536667000002</c:v>
                </c:pt>
                <c:pt idx="2179">
                  <c:v>57.986511667000002</c:v>
                </c:pt>
                <c:pt idx="2180">
                  <c:v>58.010204999999999</c:v>
                </c:pt>
                <c:pt idx="2181">
                  <c:v>58.034003333000001</c:v>
                </c:pt>
                <c:pt idx="2182">
                  <c:v>58.049186667000001</c:v>
                </c:pt>
                <c:pt idx="2183">
                  <c:v>58.075938333000003</c:v>
                </c:pt>
                <c:pt idx="2184">
                  <c:v>58.099703333000001</c:v>
                </c:pt>
                <c:pt idx="2185">
                  <c:v>58.115160000000003</c:v>
                </c:pt>
                <c:pt idx="2186">
                  <c:v>58.142200000000003</c:v>
                </c:pt>
                <c:pt idx="2187">
                  <c:v>58.166339999999998</c:v>
                </c:pt>
                <c:pt idx="2188">
                  <c:v>58.190365</c:v>
                </c:pt>
                <c:pt idx="2189">
                  <c:v>58.213836667000002</c:v>
                </c:pt>
                <c:pt idx="2190">
                  <c:v>58.237205000000003</c:v>
                </c:pt>
                <c:pt idx="2191">
                  <c:v>58.258948332999999</c:v>
                </c:pt>
                <c:pt idx="2192">
                  <c:v>58.281531667000003</c:v>
                </c:pt>
                <c:pt idx="2193">
                  <c:v>58.303341666999998</c:v>
                </c:pt>
                <c:pt idx="2194">
                  <c:v>58.327531667000002</c:v>
                </c:pt>
                <c:pt idx="2195">
                  <c:v>58.351501667000001</c:v>
                </c:pt>
                <c:pt idx="2196">
                  <c:v>58.375534999999999</c:v>
                </c:pt>
                <c:pt idx="2197">
                  <c:v>58.399501667000003</c:v>
                </c:pt>
                <c:pt idx="2198">
                  <c:v>58.421276667000001</c:v>
                </c:pt>
                <c:pt idx="2199">
                  <c:v>58.442776666999997</c:v>
                </c:pt>
                <c:pt idx="2200">
                  <c:v>58.465863333000001</c:v>
                </c:pt>
                <c:pt idx="2201">
                  <c:v>58.490009999999998</c:v>
                </c:pt>
                <c:pt idx="2202">
                  <c:v>58.511706666999999</c:v>
                </c:pt>
                <c:pt idx="2203">
                  <c:v>58.535666667000001</c:v>
                </c:pt>
                <c:pt idx="2204">
                  <c:v>58.550883333000002</c:v>
                </c:pt>
                <c:pt idx="2205">
                  <c:v>58.568903333000002</c:v>
                </c:pt>
                <c:pt idx="2206">
                  <c:v>58.595701667</c:v>
                </c:pt>
                <c:pt idx="2207">
                  <c:v>58.619771667000002</c:v>
                </c:pt>
                <c:pt idx="2208">
                  <c:v>58.643529999999998</c:v>
                </c:pt>
                <c:pt idx="2209">
                  <c:v>58.667501667000003</c:v>
                </c:pt>
                <c:pt idx="2210">
                  <c:v>58.682698332999998</c:v>
                </c:pt>
                <c:pt idx="2211">
                  <c:v>58.701028332999996</c:v>
                </c:pt>
                <c:pt idx="2212">
                  <c:v>58.72804</c:v>
                </c:pt>
                <c:pt idx="2213">
                  <c:v>58.751836666999999</c:v>
                </c:pt>
                <c:pt idx="2214">
                  <c:v>58.766988333</c:v>
                </c:pt>
                <c:pt idx="2215">
                  <c:v>58.785186666999998</c:v>
                </c:pt>
                <c:pt idx="2216">
                  <c:v>58.812291666999997</c:v>
                </c:pt>
                <c:pt idx="2217">
                  <c:v>58.836173332999998</c:v>
                </c:pt>
                <c:pt idx="2218">
                  <c:v>58.860203333000001</c:v>
                </c:pt>
                <c:pt idx="2219">
                  <c:v>58.884345000000003</c:v>
                </c:pt>
                <c:pt idx="2220">
                  <c:v>58.908369999999998</c:v>
                </c:pt>
                <c:pt idx="2221">
                  <c:v>58.927478333000003</c:v>
                </c:pt>
                <c:pt idx="2222">
                  <c:v>58.942306666999997</c:v>
                </c:pt>
                <c:pt idx="2223">
                  <c:v>58.969349999999999</c:v>
                </c:pt>
                <c:pt idx="2224">
                  <c:v>58.993468333000003</c:v>
                </c:pt>
                <c:pt idx="2225">
                  <c:v>59.017501666999998</c:v>
                </c:pt>
                <c:pt idx="2226">
                  <c:v>59.041539999999998</c:v>
                </c:pt>
                <c:pt idx="2227">
                  <c:v>59.065503333000002</c:v>
                </c:pt>
                <c:pt idx="2228">
                  <c:v>59.080379999999998</c:v>
                </c:pt>
                <c:pt idx="2229">
                  <c:v>59.098595000000003</c:v>
                </c:pt>
                <c:pt idx="2230">
                  <c:v>59.125708332999999</c:v>
                </c:pt>
                <c:pt idx="2231">
                  <c:v>59.140673333000002</c:v>
                </c:pt>
                <c:pt idx="2232">
                  <c:v>59.168134999999999</c:v>
                </c:pt>
                <c:pt idx="2233">
                  <c:v>59.191679999999998</c:v>
                </c:pt>
                <c:pt idx="2234">
                  <c:v>59.215863333000001</c:v>
                </c:pt>
                <c:pt idx="2235">
                  <c:v>59.237281666999998</c:v>
                </c:pt>
                <c:pt idx="2236">
                  <c:v>59.260365</c:v>
                </c:pt>
                <c:pt idx="2237">
                  <c:v>59.287005000000001</c:v>
                </c:pt>
                <c:pt idx="2238">
                  <c:v>59.311210000000003</c:v>
                </c:pt>
                <c:pt idx="2239">
                  <c:v>59.335928332999998</c:v>
                </c:pt>
                <c:pt idx="2240">
                  <c:v>59.351273333000002</c:v>
                </c:pt>
                <c:pt idx="2241">
                  <c:v>59.369340000000001</c:v>
                </c:pt>
                <c:pt idx="2242">
                  <c:v>59.396198333000001</c:v>
                </c:pt>
                <c:pt idx="2243">
                  <c:v>59.417728332999999</c:v>
                </c:pt>
                <c:pt idx="2244">
                  <c:v>59.439531666999997</c:v>
                </c:pt>
                <c:pt idx="2245">
                  <c:v>59.463501667000003</c:v>
                </c:pt>
                <c:pt idx="2246">
                  <c:v>59.487225000000002</c:v>
                </c:pt>
                <c:pt idx="2247">
                  <c:v>59.509221666999998</c:v>
                </c:pt>
                <c:pt idx="2248">
                  <c:v>59.533715000000001</c:v>
                </c:pt>
                <c:pt idx="2249">
                  <c:v>59.555851666999999</c:v>
                </c:pt>
                <c:pt idx="2250">
                  <c:v>59.570836667000002</c:v>
                </c:pt>
                <c:pt idx="2251">
                  <c:v>59.589111666999997</c:v>
                </c:pt>
                <c:pt idx="2252">
                  <c:v>59.616038332999999</c:v>
                </c:pt>
                <c:pt idx="2253">
                  <c:v>59.631464999999999</c:v>
                </c:pt>
                <c:pt idx="2254">
                  <c:v>59.649630000000002</c:v>
                </c:pt>
                <c:pt idx="2255">
                  <c:v>59.667801666999999</c:v>
                </c:pt>
                <c:pt idx="2256">
                  <c:v>59.695295000000002</c:v>
                </c:pt>
                <c:pt idx="2257">
                  <c:v>59.719340000000003</c:v>
                </c:pt>
                <c:pt idx="2258">
                  <c:v>59.743536667000001</c:v>
                </c:pt>
                <c:pt idx="2259">
                  <c:v>59.758586667000003</c:v>
                </c:pt>
                <c:pt idx="2260">
                  <c:v>59.785868333000003</c:v>
                </c:pt>
                <c:pt idx="2261">
                  <c:v>59.809671667000003</c:v>
                </c:pt>
                <c:pt idx="2262">
                  <c:v>59.825063333000003</c:v>
                </c:pt>
                <c:pt idx="2263">
                  <c:v>59.849888333000003</c:v>
                </c:pt>
                <c:pt idx="2264">
                  <c:v>59.874133333000003</c:v>
                </c:pt>
                <c:pt idx="2265">
                  <c:v>59.896096667000002</c:v>
                </c:pt>
                <c:pt idx="2266">
                  <c:v>59.920216666999998</c:v>
                </c:pt>
                <c:pt idx="2267">
                  <c:v>59.942501667000002</c:v>
                </c:pt>
                <c:pt idx="2268">
                  <c:v>59.969211667000003</c:v>
                </c:pt>
                <c:pt idx="2269">
                  <c:v>59.995365</c:v>
                </c:pt>
                <c:pt idx="2270">
                  <c:v>60.010978332999997</c:v>
                </c:pt>
                <c:pt idx="2271">
                  <c:v>60.038343333</c:v>
                </c:pt>
                <c:pt idx="2272">
                  <c:v>60.062633333000001</c:v>
                </c:pt>
                <c:pt idx="2273">
                  <c:v>60.087004999999998</c:v>
                </c:pt>
                <c:pt idx="2274">
                  <c:v>60.111375000000002</c:v>
                </c:pt>
                <c:pt idx="2275">
                  <c:v>60.135669999999998</c:v>
                </c:pt>
                <c:pt idx="2276">
                  <c:v>60.160198332999997</c:v>
                </c:pt>
                <c:pt idx="2277">
                  <c:v>60.184506667000001</c:v>
                </c:pt>
                <c:pt idx="2278">
                  <c:v>60.208698333000001</c:v>
                </c:pt>
                <c:pt idx="2279">
                  <c:v>60.232931667000003</c:v>
                </c:pt>
                <c:pt idx="2280">
                  <c:v>60.256709999999998</c:v>
                </c:pt>
                <c:pt idx="2281">
                  <c:v>60.281171667000002</c:v>
                </c:pt>
                <c:pt idx="2282">
                  <c:v>60.305701667000001</c:v>
                </c:pt>
                <c:pt idx="2283">
                  <c:v>60.329843332999999</c:v>
                </c:pt>
                <c:pt idx="2284">
                  <c:v>60.354374999999997</c:v>
                </c:pt>
                <c:pt idx="2285">
                  <c:v>60.378501667000002</c:v>
                </c:pt>
                <c:pt idx="2286">
                  <c:v>60.400813333000002</c:v>
                </c:pt>
                <c:pt idx="2287">
                  <c:v>60.422823332999997</c:v>
                </c:pt>
                <c:pt idx="2288">
                  <c:v>60.44603</c:v>
                </c:pt>
                <c:pt idx="2289">
                  <c:v>60.469188332999998</c:v>
                </c:pt>
                <c:pt idx="2290">
                  <c:v>60.493209999999998</c:v>
                </c:pt>
                <c:pt idx="2291">
                  <c:v>60.515515000000001</c:v>
                </c:pt>
                <c:pt idx="2292">
                  <c:v>60.537489999999998</c:v>
                </c:pt>
                <c:pt idx="2293">
                  <c:v>60.55254</c:v>
                </c:pt>
                <c:pt idx="2294">
                  <c:v>60.577278333000002</c:v>
                </c:pt>
                <c:pt idx="2295">
                  <c:v>60.599221667000002</c:v>
                </c:pt>
                <c:pt idx="2296">
                  <c:v>60.621253332999999</c:v>
                </c:pt>
                <c:pt idx="2297">
                  <c:v>60.643835000000003</c:v>
                </c:pt>
                <c:pt idx="2298">
                  <c:v>60.668165000000002</c:v>
                </c:pt>
                <c:pt idx="2299">
                  <c:v>60.683496667</c:v>
                </c:pt>
                <c:pt idx="2300">
                  <c:v>60.70234</c:v>
                </c:pt>
                <c:pt idx="2301">
                  <c:v>60.72542</c:v>
                </c:pt>
                <c:pt idx="2302">
                  <c:v>60.740965000000003</c:v>
                </c:pt>
                <c:pt idx="2303">
                  <c:v>60.768268333000002</c:v>
                </c:pt>
                <c:pt idx="2304">
                  <c:v>60.783861666999996</c:v>
                </c:pt>
                <c:pt idx="2305">
                  <c:v>60.802276667000001</c:v>
                </c:pt>
                <c:pt idx="2306">
                  <c:v>60.829708332999999</c:v>
                </c:pt>
                <c:pt idx="2307">
                  <c:v>60.854008333000003</c:v>
                </c:pt>
                <c:pt idx="2308">
                  <c:v>60.878196666999997</c:v>
                </c:pt>
                <c:pt idx="2309">
                  <c:v>60.902178333000002</c:v>
                </c:pt>
                <c:pt idx="2310">
                  <c:v>60.926366667000003</c:v>
                </c:pt>
                <c:pt idx="2311">
                  <c:v>60.950595</c:v>
                </c:pt>
                <c:pt idx="2312">
                  <c:v>60.974870000000003</c:v>
                </c:pt>
                <c:pt idx="2313">
                  <c:v>60.999168333</c:v>
                </c:pt>
                <c:pt idx="2314">
                  <c:v>61.023376667000001</c:v>
                </c:pt>
                <c:pt idx="2315">
                  <c:v>61.047510000000003</c:v>
                </c:pt>
                <c:pt idx="2316">
                  <c:v>61.071866667000002</c:v>
                </c:pt>
                <c:pt idx="2317">
                  <c:v>61.095836667</c:v>
                </c:pt>
                <c:pt idx="2318">
                  <c:v>61.120296666999998</c:v>
                </c:pt>
                <c:pt idx="2319">
                  <c:v>61.144509999999997</c:v>
                </c:pt>
                <c:pt idx="2320">
                  <c:v>61.168868332999999</c:v>
                </c:pt>
                <c:pt idx="2321">
                  <c:v>61.193008333000002</c:v>
                </c:pt>
                <c:pt idx="2322">
                  <c:v>61.216864999999999</c:v>
                </c:pt>
                <c:pt idx="2323">
                  <c:v>61.241008333000003</c:v>
                </c:pt>
                <c:pt idx="2324">
                  <c:v>61.262983333000001</c:v>
                </c:pt>
                <c:pt idx="2325">
                  <c:v>61.288273332999999</c:v>
                </c:pt>
                <c:pt idx="2326">
                  <c:v>61.312196667000002</c:v>
                </c:pt>
                <c:pt idx="2327">
                  <c:v>61.333821667000002</c:v>
                </c:pt>
                <c:pt idx="2328">
                  <c:v>61.355719999999998</c:v>
                </c:pt>
                <c:pt idx="2329">
                  <c:v>61.371173333000002</c:v>
                </c:pt>
                <c:pt idx="2330">
                  <c:v>61.389831667000003</c:v>
                </c:pt>
                <c:pt idx="2331">
                  <c:v>61.414143332999998</c:v>
                </c:pt>
                <c:pt idx="2332">
                  <c:v>61.436371667000003</c:v>
                </c:pt>
                <c:pt idx="2333">
                  <c:v>61.460153333000001</c:v>
                </c:pt>
                <c:pt idx="2334">
                  <c:v>61.482529999999997</c:v>
                </c:pt>
                <c:pt idx="2335">
                  <c:v>61.504354999999997</c:v>
                </c:pt>
                <c:pt idx="2336">
                  <c:v>61.526305000000001</c:v>
                </c:pt>
                <c:pt idx="2337">
                  <c:v>61.549503332999997</c:v>
                </c:pt>
                <c:pt idx="2338">
                  <c:v>61.564841667000003</c:v>
                </c:pt>
                <c:pt idx="2339">
                  <c:v>61.589658333000003</c:v>
                </c:pt>
                <c:pt idx="2340">
                  <c:v>61.614036667000001</c:v>
                </c:pt>
                <c:pt idx="2341">
                  <c:v>61.629428333</c:v>
                </c:pt>
                <c:pt idx="2342">
                  <c:v>61.654646667000002</c:v>
                </c:pt>
                <c:pt idx="2343">
                  <c:v>61.670173333000001</c:v>
                </c:pt>
                <c:pt idx="2344">
                  <c:v>61.695436667000003</c:v>
                </c:pt>
                <c:pt idx="2345">
                  <c:v>61.719308333000001</c:v>
                </c:pt>
                <c:pt idx="2346">
                  <c:v>61.745863333000003</c:v>
                </c:pt>
                <c:pt idx="2347">
                  <c:v>61.770175000000002</c:v>
                </c:pt>
                <c:pt idx="2348">
                  <c:v>61.794623332999997</c:v>
                </c:pt>
                <c:pt idx="2349">
                  <c:v>61.819004999999997</c:v>
                </c:pt>
                <c:pt idx="2350">
                  <c:v>61.842880000000001</c:v>
                </c:pt>
                <c:pt idx="2351">
                  <c:v>61.866001666999999</c:v>
                </c:pt>
                <c:pt idx="2352">
                  <c:v>61.890038333</c:v>
                </c:pt>
                <c:pt idx="2353">
                  <c:v>61.914181667000001</c:v>
                </c:pt>
                <c:pt idx="2354">
                  <c:v>61.938200000000002</c:v>
                </c:pt>
                <c:pt idx="2355">
                  <c:v>61.962441667</c:v>
                </c:pt>
                <c:pt idx="2356">
                  <c:v>61.986535000000003</c:v>
                </c:pt>
                <c:pt idx="2357">
                  <c:v>62.010343333000002</c:v>
                </c:pt>
                <c:pt idx="2358">
                  <c:v>62.034541666999999</c:v>
                </c:pt>
                <c:pt idx="2359">
                  <c:v>62.058508332999999</c:v>
                </c:pt>
                <c:pt idx="2360">
                  <c:v>62.082533333000001</c:v>
                </c:pt>
                <c:pt idx="2361">
                  <c:v>62.106501667000003</c:v>
                </c:pt>
                <c:pt idx="2362">
                  <c:v>62.130803333000003</c:v>
                </c:pt>
                <c:pt idx="2363">
                  <c:v>62.154838333000001</c:v>
                </c:pt>
                <c:pt idx="2364">
                  <c:v>62.179029999999997</c:v>
                </c:pt>
                <c:pt idx="2365">
                  <c:v>62.203175000000002</c:v>
                </c:pt>
                <c:pt idx="2366">
                  <c:v>62.227200000000003</c:v>
                </c:pt>
                <c:pt idx="2367">
                  <c:v>62.251176667000003</c:v>
                </c:pt>
                <c:pt idx="2368">
                  <c:v>62.275215000000003</c:v>
                </c:pt>
                <c:pt idx="2369">
                  <c:v>62.299266666999998</c:v>
                </c:pt>
                <c:pt idx="2370">
                  <c:v>62.323033332999998</c:v>
                </c:pt>
                <c:pt idx="2371">
                  <c:v>62.347009999999997</c:v>
                </c:pt>
                <c:pt idx="2372">
                  <c:v>62.37153</c:v>
                </c:pt>
                <c:pt idx="2373">
                  <c:v>62.395339999999997</c:v>
                </c:pt>
                <c:pt idx="2374">
                  <c:v>62.419203332999999</c:v>
                </c:pt>
                <c:pt idx="2375">
                  <c:v>62.443011667</c:v>
                </c:pt>
                <c:pt idx="2376">
                  <c:v>62.468291667000003</c:v>
                </c:pt>
                <c:pt idx="2377">
                  <c:v>62.492176667000003</c:v>
                </c:pt>
                <c:pt idx="2378">
                  <c:v>62.516038332999997</c:v>
                </c:pt>
                <c:pt idx="2379">
                  <c:v>62.539684999999999</c:v>
                </c:pt>
                <c:pt idx="2380">
                  <c:v>62.563381667000002</c:v>
                </c:pt>
                <c:pt idx="2381">
                  <c:v>62.587343333</c:v>
                </c:pt>
                <c:pt idx="2382">
                  <c:v>62.610873333000001</c:v>
                </c:pt>
                <c:pt idx="2383">
                  <c:v>62.634348332999998</c:v>
                </c:pt>
                <c:pt idx="2384">
                  <c:v>62.658290000000001</c:v>
                </c:pt>
                <c:pt idx="2385">
                  <c:v>62.682169999999999</c:v>
                </c:pt>
                <c:pt idx="2386">
                  <c:v>62.706041667000001</c:v>
                </c:pt>
                <c:pt idx="2387">
                  <c:v>62.729835000000001</c:v>
                </c:pt>
                <c:pt idx="2388">
                  <c:v>62.753371667000003</c:v>
                </c:pt>
                <c:pt idx="2389">
                  <c:v>62.776841666999999</c:v>
                </c:pt>
                <c:pt idx="2390">
                  <c:v>62.800363333</c:v>
                </c:pt>
                <c:pt idx="2391">
                  <c:v>62.815294999999999</c:v>
                </c:pt>
                <c:pt idx="2392">
                  <c:v>62.841968332999997</c:v>
                </c:pt>
                <c:pt idx="2393">
                  <c:v>62.861251666999998</c:v>
                </c:pt>
                <c:pt idx="2394">
                  <c:v>62.884703332999997</c:v>
                </c:pt>
                <c:pt idx="2395">
                  <c:v>62.908176666999999</c:v>
                </c:pt>
                <c:pt idx="2396">
                  <c:v>62.931708333000003</c:v>
                </c:pt>
                <c:pt idx="2397">
                  <c:v>62.955006666999999</c:v>
                </c:pt>
                <c:pt idx="2398">
                  <c:v>62.978536667</c:v>
                </c:pt>
                <c:pt idx="2399">
                  <c:v>62.993225000000002</c:v>
                </c:pt>
                <c:pt idx="2400">
                  <c:v>63.01979</c:v>
                </c:pt>
                <c:pt idx="2401">
                  <c:v>63.043188333000003</c:v>
                </c:pt>
                <c:pt idx="2402">
                  <c:v>63.066531667</c:v>
                </c:pt>
                <c:pt idx="2403">
                  <c:v>63.089841667000002</c:v>
                </c:pt>
                <c:pt idx="2404">
                  <c:v>63.113203333000001</c:v>
                </c:pt>
                <c:pt idx="2405">
                  <c:v>63.137005000000002</c:v>
                </c:pt>
                <c:pt idx="2406">
                  <c:v>63.161029999999997</c:v>
                </c:pt>
                <c:pt idx="2407">
                  <c:v>63.175845000000002</c:v>
                </c:pt>
                <c:pt idx="2408">
                  <c:v>63.193798332999997</c:v>
                </c:pt>
                <c:pt idx="2409">
                  <c:v>63.21143</c:v>
                </c:pt>
                <c:pt idx="2410">
                  <c:v>63.238206667</c:v>
                </c:pt>
                <c:pt idx="2411">
                  <c:v>63.261679999999998</c:v>
                </c:pt>
                <c:pt idx="2412">
                  <c:v>63.285196667000001</c:v>
                </c:pt>
                <c:pt idx="2413">
                  <c:v>63.308841667000003</c:v>
                </c:pt>
                <c:pt idx="2414">
                  <c:v>63.323468333000001</c:v>
                </c:pt>
                <c:pt idx="2415">
                  <c:v>63.342080000000003</c:v>
                </c:pt>
                <c:pt idx="2416">
                  <c:v>63.369306666999996</c:v>
                </c:pt>
                <c:pt idx="2417">
                  <c:v>63.393506666999997</c:v>
                </c:pt>
                <c:pt idx="2418">
                  <c:v>63.418031667000001</c:v>
                </c:pt>
                <c:pt idx="2419">
                  <c:v>63.442680000000003</c:v>
                </c:pt>
                <c:pt idx="2420">
                  <c:v>63.466861667000003</c:v>
                </c:pt>
                <c:pt idx="2421">
                  <c:v>63.491340000000001</c:v>
                </c:pt>
                <c:pt idx="2422">
                  <c:v>63.515543332999997</c:v>
                </c:pt>
                <c:pt idx="2423">
                  <c:v>63.540261667000003</c:v>
                </c:pt>
                <c:pt idx="2424">
                  <c:v>63.564545000000003</c:v>
                </c:pt>
                <c:pt idx="2425">
                  <c:v>63.588681667000003</c:v>
                </c:pt>
                <c:pt idx="2426">
                  <c:v>63.612870000000001</c:v>
                </c:pt>
                <c:pt idx="2427">
                  <c:v>63.636834999999998</c:v>
                </c:pt>
                <c:pt idx="2428">
                  <c:v>63.660871667000002</c:v>
                </c:pt>
                <c:pt idx="2429">
                  <c:v>63.676290000000002</c:v>
                </c:pt>
                <c:pt idx="2430">
                  <c:v>63.703863333000001</c:v>
                </c:pt>
                <c:pt idx="2431">
                  <c:v>63.725450000000002</c:v>
                </c:pt>
                <c:pt idx="2432">
                  <c:v>63.749033333</c:v>
                </c:pt>
                <c:pt idx="2433">
                  <c:v>63.773168333000001</c:v>
                </c:pt>
                <c:pt idx="2434">
                  <c:v>63.794885000000001</c:v>
                </c:pt>
                <c:pt idx="2435">
                  <c:v>63.818510000000003</c:v>
                </c:pt>
                <c:pt idx="2436">
                  <c:v>63.840530000000001</c:v>
                </c:pt>
                <c:pt idx="2437">
                  <c:v>63.861858333000001</c:v>
                </c:pt>
                <c:pt idx="2438">
                  <c:v>63.883323333</c:v>
                </c:pt>
                <c:pt idx="2439">
                  <c:v>63.904755000000002</c:v>
                </c:pt>
                <c:pt idx="2440">
                  <c:v>63.919975000000001</c:v>
                </c:pt>
                <c:pt idx="2441">
                  <c:v>63.946841667000001</c:v>
                </c:pt>
                <c:pt idx="2442">
                  <c:v>63.970701667</c:v>
                </c:pt>
                <c:pt idx="2443">
                  <c:v>63.992196667000002</c:v>
                </c:pt>
              </c:numCache>
            </c:numRef>
          </c:xVal>
          <c:yVal>
            <c:numRef>
              <c:f>'COMBINE 3 PEPTIDES'!$B$1:$B$2444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2916.2634280000002</c:v>
                </c:pt>
                <c:pt idx="3">
                  <c:v>4910.234375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2993.4624020000001</c:v>
                </c:pt>
                <c:pt idx="11">
                  <c:v>4568.1264650000003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2218.26001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9053.2412110000005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11311.152344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17099.103515999999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6228.1303710000002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5802.3378910000001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9967.4570309999999</c:v>
                </c:pt>
                <c:pt idx="1582">
                  <c:v>0</c:v>
                </c:pt>
                <c:pt idx="1583">
                  <c:v>25607.15625</c:v>
                </c:pt>
                <c:pt idx="1584">
                  <c:v>27099.476563</c:v>
                </c:pt>
                <c:pt idx="1585">
                  <c:v>42952.09375</c:v>
                </c:pt>
                <c:pt idx="1586">
                  <c:v>96549.703125</c:v>
                </c:pt>
                <c:pt idx="1587">
                  <c:v>91036.539063000004</c:v>
                </c:pt>
                <c:pt idx="1588">
                  <c:v>112442.789063</c:v>
                </c:pt>
                <c:pt idx="1589">
                  <c:v>121833.054688</c:v>
                </c:pt>
                <c:pt idx="1590">
                  <c:v>104822.828125</c:v>
                </c:pt>
                <c:pt idx="1591">
                  <c:v>103570.234375</c:v>
                </c:pt>
                <c:pt idx="1592">
                  <c:v>66779.757813000004</c:v>
                </c:pt>
                <c:pt idx="1593">
                  <c:v>49503.195312999997</c:v>
                </c:pt>
                <c:pt idx="1594">
                  <c:v>30941.9375</c:v>
                </c:pt>
                <c:pt idx="1595">
                  <c:v>20798.503906000002</c:v>
                </c:pt>
                <c:pt idx="1596">
                  <c:v>15719.756836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4695.310547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1BC-487C-A273-5891B9F9FE6C}"/>
            </c:ext>
          </c:extLst>
        </c:ser>
        <c:ser>
          <c:idx val="1"/>
          <c:order val="1"/>
          <c:tx>
            <c:v>INQAQNR</c:v>
          </c:tx>
          <c:spPr>
            <a:ln w="952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'COMBINE 3 PEPTIDES'!$D:$D</c:f>
              <c:numCache>
                <c:formatCode>General</c:formatCode>
                <c:ptCount val="1048576"/>
                <c:pt idx="0">
                  <c:v>5.00129</c:v>
                </c:pt>
                <c:pt idx="1">
                  <c:v>5.0184949999999997</c:v>
                </c:pt>
                <c:pt idx="2">
                  <c:v>5.0416299999999996</c:v>
                </c:pt>
                <c:pt idx="3">
                  <c:v>5.0738750000000001</c:v>
                </c:pt>
                <c:pt idx="4">
                  <c:v>5.1013483329999998</c:v>
                </c:pt>
                <c:pt idx="5">
                  <c:v>5.1283683330000001</c:v>
                </c:pt>
                <c:pt idx="6">
                  <c:v>5.1543483329999997</c:v>
                </c:pt>
                <c:pt idx="7">
                  <c:v>5.1800366670000004</c:v>
                </c:pt>
                <c:pt idx="8">
                  <c:v>5.2076750000000001</c:v>
                </c:pt>
                <c:pt idx="9">
                  <c:v>5.2328433329999999</c:v>
                </c:pt>
                <c:pt idx="10">
                  <c:v>5.25739</c:v>
                </c:pt>
                <c:pt idx="11">
                  <c:v>5.2821850000000001</c:v>
                </c:pt>
                <c:pt idx="12">
                  <c:v>5.3091749999999998</c:v>
                </c:pt>
                <c:pt idx="13">
                  <c:v>5.3400366669999997</c:v>
                </c:pt>
                <c:pt idx="14">
                  <c:v>5.3673416669999998</c:v>
                </c:pt>
                <c:pt idx="15">
                  <c:v>5.3943783329999997</c:v>
                </c:pt>
                <c:pt idx="16">
                  <c:v>5.4212699999999998</c:v>
                </c:pt>
                <c:pt idx="17">
                  <c:v>5.4520299999999997</c:v>
                </c:pt>
                <c:pt idx="18">
                  <c:v>5.4805016670000004</c:v>
                </c:pt>
                <c:pt idx="19">
                  <c:v>5.5089966669999999</c:v>
                </c:pt>
                <c:pt idx="20">
                  <c:v>5.5310333329999999</c:v>
                </c:pt>
                <c:pt idx="21">
                  <c:v>5.5626699999999998</c:v>
                </c:pt>
                <c:pt idx="22">
                  <c:v>5.5912316669999997</c:v>
                </c:pt>
                <c:pt idx="23">
                  <c:v>5.61327</c:v>
                </c:pt>
                <c:pt idx="24">
                  <c:v>5.6472133329999998</c:v>
                </c:pt>
                <c:pt idx="25">
                  <c:v>5.6780033330000004</c:v>
                </c:pt>
                <c:pt idx="26">
                  <c:v>5.7088866669999998</c:v>
                </c:pt>
                <c:pt idx="27">
                  <c:v>5.7396700000000003</c:v>
                </c:pt>
                <c:pt idx="28">
                  <c:v>5.770473333</c:v>
                </c:pt>
                <c:pt idx="29">
                  <c:v>5.7990016669999997</c:v>
                </c:pt>
                <c:pt idx="30">
                  <c:v>5.8253716669999998</c:v>
                </c:pt>
                <c:pt idx="31">
                  <c:v>5.8486316670000003</c:v>
                </c:pt>
                <c:pt idx="32">
                  <c:v>5.8713616670000004</c:v>
                </c:pt>
                <c:pt idx="33">
                  <c:v>5.8939500000000002</c:v>
                </c:pt>
                <c:pt idx="34">
                  <c:v>5.9161099999999998</c:v>
                </c:pt>
                <c:pt idx="35">
                  <c:v>5.9384516669999998</c:v>
                </c:pt>
                <c:pt idx="36">
                  <c:v>5.9605666670000002</c:v>
                </c:pt>
                <c:pt idx="37">
                  <c:v>5.9958266670000002</c:v>
                </c:pt>
                <c:pt idx="38">
                  <c:v>6.009486667</c:v>
                </c:pt>
                <c:pt idx="39">
                  <c:v>6.0264216670000001</c:v>
                </c:pt>
                <c:pt idx="40">
                  <c:v>6.0500533330000001</c:v>
                </c:pt>
                <c:pt idx="41">
                  <c:v>6.0705466670000003</c:v>
                </c:pt>
                <c:pt idx="42">
                  <c:v>6.0910483329999998</c:v>
                </c:pt>
                <c:pt idx="43">
                  <c:v>6.1154266670000004</c:v>
                </c:pt>
                <c:pt idx="44">
                  <c:v>6.1359683330000001</c:v>
                </c:pt>
                <c:pt idx="45">
                  <c:v>6.1508666669999998</c:v>
                </c:pt>
                <c:pt idx="46">
                  <c:v>6.1672200000000004</c:v>
                </c:pt>
                <c:pt idx="47">
                  <c:v>6.1932016670000003</c:v>
                </c:pt>
                <c:pt idx="48">
                  <c:v>6.2073600000000004</c:v>
                </c:pt>
                <c:pt idx="49">
                  <c:v>6.233365</c:v>
                </c:pt>
                <c:pt idx="50">
                  <c:v>6.2475833329999997</c:v>
                </c:pt>
                <c:pt idx="51">
                  <c:v>6.2735383330000003</c:v>
                </c:pt>
                <c:pt idx="52">
                  <c:v>6.2878999999999996</c:v>
                </c:pt>
                <c:pt idx="53">
                  <c:v>6.3138750000000003</c:v>
                </c:pt>
                <c:pt idx="54">
                  <c:v>6.3368516670000004</c:v>
                </c:pt>
                <c:pt idx="55">
                  <c:v>6.3598683329999997</c:v>
                </c:pt>
                <c:pt idx="56">
                  <c:v>6.3846699999999998</c:v>
                </c:pt>
                <c:pt idx="57">
                  <c:v>6.4077033329999997</c:v>
                </c:pt>
                <c:pt idx="58">
                  <c:v>6.4318350000000004</c:v>
                </c:pt>
                <c:pt idx="59">
                  <c:v>6.4549599999999998</c:v>
                </c:pt>
                <c:pt idx="60">
                  <c:v>6.4780150000000001</c:v>
                </c:pt>
                <c:pt idx="61">
                  <c:v>6.501696667</c:v>
                </c:pt>
                <c:pt idx="62">
                  <c:v>6.5258450000000003</c:v>
                </c:pt>
                <c:pt idx="63">
                  <c:v>6.5490449999999996</c:v>
                </c:pt>
                <c:pt idx="64">
                  <c:v>6.5699783329999999</c:v>
                </c:pt>
                <c:pt idx="65">
                  <c:v>6.5931800000000003</c:v>
                </c:pt>
                <c:pt idx="66">
                  <c:v>6.6176733329999999</c:v>
                </c:pt>
                <c:pt idx="67">
                  <c:v>6.63849</c:v>
                </c:pt>
                <c:pt idx="68">
                  <c:v>6.6596683329999999</c:v>
                </c:pt>
                <c:pt idx="69">
                  <c:v>6.6818683329999997</c:v>
                </c:pt>
                <c:pt idx="70">
                  <c:v>6.7027599999999996</c:v>
                </c:pt>
                <c:pt idx="71">
                  <c:v>6.7256966670000002</c:v>
                </c:pt>
                <c:pt idx="72">
                  <c:v>6.7468433330000002</c:v>
                </c:pt>
                <c:pt idx="73">
                  <c:v>6.7677466669999999</c:v>
                </c:pt>
                <c:pt idx="74">
                  <c:v>6.7886283330000001</c:v>
                </c:pt>
                <c:pt idx="75">
                  <c:v>6.8096233330000002</c:v>
                </c:pt>
                <c:pt idx="76">
                  <c:v>6.8305499999999997</c:v>
                </c:pt>
                <c:pt idx="77">
                  <c:v>6.851508333</c:v>
                </c:pt>
                <c:pt idx="78">
                  <c:v>6.8750999999999998</c:v>
                </c:pt>
                <c:pt idx="79">
                  <c:v>6.8960083330000002</c:v>
                </c:pt>
                <c:pt idx="80">
                  <c:v>6.9193300000000004</c:v>
                </c:pt>
                <c:pt idx="81">
                  <c:v>6.9417049999999998</c:v>
                </c:pt>
                <c:pt idx="82">
                  <c:v>6.96265</c:v>
                </c:pt>
                <c:pt idx="83">
                  <c:v>6.983708333</c:v>
                </c:pt>
                <c:pt idx="84">
                  <c:v>7.0046400000000002</c:v>
                </c:pt>
                <c:pt idx="85">
                  <c:v>7.0270316670000001</c:v>
                </c:pt>
                <c:pt idx="86">
                  <c:v>7.0490133330000004</c:v>
                </c:pt>
                <c:pt idx="87">
                  <c:v>7.0698883329999997</c:v>
                </c:pt>
                <c:pt idx="88">
                  <c:v>7.0907216670000004</c:v>
                </c:pt>
                <c:pt idx="89">
                  <c:v>7.1125299999999996</c:v>
                </c:pt>
                <c:pt idx="90">
                  <c:v>7.1338483330000004</c:v>
                </c:pt>
                <c:pt idx="91">
                  <c:v>7.1550399999999996</c:v>
                </c:pt>
                <c:pt idx="92">
                  <c:v>7.1760933329999999</c:v>
                </c:pt>
                <c:pt idx="93">
                  <c:v>7.1971983330000002</c:v>
                </c:pt>
                <c:pt idx="94">
                  <c:v>7.218343333</c:v>
                </c:pt>
                <c:pt idx="95">
                  <c:v>7.2418533329999999</c:v>
                </c:pt>
                <c:pt idx="96">
                  <c:v>7.2651766670000004</c:v>
                </c:pt>
                <c:pt idx="97">
                  <c:v>7.2893650000000001</c:v>
                </c:pt>
                <c:pt idx="98">
                  <c:v>7.3104783329999998</c:v>
                </c:pt>
                <c:pt idx="99">
                  <c:v>7.3319000000000001</c:v>
                </c:pt>
                <c:pt idx="100">
                  <c:v>7.3530699999999998</c:v>
                </c:pt>
                <c:pt idx="101">
                  <c:v>7.3746999999999998</c:v>
                </c:pt>
                <c:pt idx="102">
                  <c:v>7.3995066669999998</c:v>
                </c:pt>
                <c:pt idx="103">
                  <c:v>7.4208449999999999</c:v>
                </c:pt>
                <c:pt idx="104">
                  <c:v>7.442513333</c:v>
                </c:pt>
                <c:pt idx="105">
                  <c:v>7.4637466669999997</c:v>
                </c:pt>
                <c:pt idx="106">
                  <c:v>7.4872649999999998</c:v>
                </c:pt>
                <c:pt idx="107">
                  <c:v>7.5088333330000001</c:v>
                </c:pt>
                <c:pt idx="108">
                  <c:v>7.5237416670000004</c:v>
                </c:pt>
                <c:pt idx="109">
                  <c:v>7.5483549999999999</c:v>
                </c:pt>
                <c:pt idx="110">
                  <c:v>7.5695699999999997</c:v>
                </c:pt>
                <c:pt idx="111">
                  <c:v>7.5846999999999998</c:v>
                </c:pt>
                <c:pt idx="112">
                  <c:v>7.6116766670000002</c:v>
                </c:pt>
                <c:pt idx="113">
                  <c:v>7.633178333</c:v>
                </c:pt>
                <c:pt idx="114">
                  <c:v>7.6480816669999996</c:v>
                </c:pt>
                <c:pt idx="115">
                  <c:v>7.6726133330000001</c:v>
                </c:pt>
                <c:pt idx="116">
                  <c:v>7.6939250000000001</c:v>
                </c:pt>
                <c:pt idx="117">
                  <c:v>7.7152216669999998</c:v>
                </c:pt>
                <c:pt idx="118">
                  <c:v>7.7366766670000002</c:v>
                </c:pt>
                <c:pt idx="119">
                  <c:v>7.7516949999999998</c:v>
                </c:pt>
                <c:pt idx="120">
                  <c:v>7.7759799999999997</c:v>
                </c:pt>
                <c:pt idx="121">
                  <c:v>7.7995433329999999</c:v>
                </c:pt>
                <c:pt idx="122">
                  <c:v>7.8230166670000001</c:v>
                </c:pt>
                <c:pt idx="123">
                  <c:v>7.8442466670000002</c:v>
                </c:pt>
                <c:pt idx="124">
                  <c:v>7.8672750000000002</c:v>
                </c:pt>
                <c:pt idx="125">
                  <c:v>7.8885266669999998</c:v>
                </c:pt>
                <c:pt idx="126">
                  <c:v>7.9116683329999997</c:v>
                </c:pt>
                <c:pt idx="127">
                  <c:v>7.9330366669999997</c:v>
                </c:pt>
                <c:pt idx="128">
                  <c:v>7.954001667</c:v>
                </c:pt>
                <c:pt idx="129">
                  <c:v>7.9768650000000001</c:v>
                </c:pt>
                <c:pt idx="130">
                  <c:v>7.9986766669999998</c:v>
                </c:pt>
                <c:pt idx="131">
                  <c:v>8.0196866670000002</c:v>
                </c:pt>
                <c:pt idx="132">
                  <c:v>8.0406516670000006</c:v>
                </c:pt>
                <c:pt idx="133">
                  <c:v>8.0628716669999996</c:v>
                </c:pt>
                <c:pt idx="134">
                  <c:v>8.0841766669999995</c:v>
                </c:pt>
                <c:pt idx="135">
                  <c:v>8.1080633330000005</c:v>
                </c:pt>
                <c:pt idx="136">
                  <c:v>8.1311850000000003</c:v>
                </c:pt>
                <c:pt idx="137">
                  <c:v>8.1528650000000003</c:v>
                </c:pt>
                <c:pt idx="138">
                  <c:v>8.1748383330000003</c:v>
                </c:pt>
                <c:pt idx="139">
                  <c:v>8.1973716670000005</c:v>
                </c:pt>
                <c:pt idx="140">
                  <c:v>8.2187633330000001</c:v>
                </c:pt>
                <c:pt idx="141">
                  <c:v>8.2407050000000002</c:v>
                </c:pt>
                <c:pt idx="142">
                  <c:v>8.2631750000000004</c:v>
                </c:pt>
                <c:pt idx="143">
                  <c:v>8.2843183329999999</c:v>
                </c:pt>
                <c:pt idx="144">
                  <c:v>8.3055733329999999</c:v>
                </c:pt>
                <c:pt idx="145">
                  <c:v>8.3291783329999998</c:v>
                </c:pt>
                <c:pt idx="146">
                  <c:v>8.3505766670000003</c:v>
                </c:pt>
                <c:pt idx="147">
                  <c:v>8.3719316670000001</c:v>
                </c:pt>
                <c:pt idx="148">
                  <c:v>8.3937683330000006</c:v>
                </c:pt>
                <c:pt idx="149">
                  <c:v>8.4167016669999999</c:v>
                </c:pt>
                <c:pt idx="150">
                  <c:v>8.4382199999999994</c:v>
                </c:pt>
                <c:pt idx="151">
                  <c:v>8.4621233329999992</c:v>
                </c:pt>
                <c:pt idx="152">
                  <c:v>8.4841800000000003</c:v>
                </c:pt>
                <c:pt idx="153">
                  <c:v>8.5080466670000003</c:v>
                </c:pt>
                <c:pt idx="154">
                  <c:v>8.5290383330000008</c:v>
                </c:pt>
                <c:pt idx="155">
                  <c:v>8.5503266670000002</c:v>
                </c:pt>
                <c:pt idx="156">
                  <c:v>8.5716033330000005</c:v>
                </c:pt>
                <c:pt idx="157">
                  <c:v>8.5940449999999995</c:v>
                </c:pt>
                <c:pt idx="158">
                  <c:v>8.615506667</c:v>
                </c:pt>
                <c:pt idx="159">
                  <c:v>8.6372366669999998</c:v>
                </c:pt>
                <c:pt idx="160">
                  <c:v>8.6587399999999999</c:v>
                </c:pt>
                <c:pt idx="161">
                  <c:v>8.6797149999999998</c:v>
                </c:pt>
                <c:pt idx="162">
                  <c:v>8.7015016670000005</c:v>
                </c:pt>
                <c:pt idx="163">
                  <c:v>8.7235399999999998</c:v>
                </c:pt>
                <c:pt idx="164">
                  <c:v>8.7479416669999992</c:v>
                </c:pt>
                <c:pt idx="165">
                  <c:v>8.7701949999999993</c:v>
                </c:pt>
                <c:pt idx="166">
                  <c:v>8.7941549999999999</c:v>
                </c:pt>
                <c:pt idx="167">
                  <c:v>8.8160299999999996</c:v>
                </c:pt>
                <c:pt idx="168">
                  <c:v>8.8374450000000007</c:v>
                </c:pt>
                <c:pt idx="169">
                  <c:v>8.8613633329999999</c:v>
                </c:pt>
                <c:pt idx="170">
                  <c:v>8.8825733329999998</c:v>
                </c:pt>
                <c:pt idx="171">
                  <c:v>8.8972549999999995</c:v>
                </c:pt>
                <c:pt idx="172">
                  <c:v>8.9214666670000007</c:v>
                </c:pt>
                <c:pt idx="173">
                  <c:v>8.9425749999999997</c:v>
                </c:pt>
                <c:pt idx="174">
                  <c:v>8.9638783330000003</c:v>
                </c:pt>
                <c:pt idx="175">
                  <c:v>9.0024916669999993</c:v>
                </c:pt>
                <c:pt idx="176">
                  <c:v>9.0138833330000008</c:v>
                </c:pt>
                <c:pt idx="177">
                  <c:v>9.04223</c:v>
                </c:pt>
                <c:pt idx="178">
                  <c:v>9.0676983329999992</c:v>
                </c:pt>
                <c:pt idx="179">
                  <c:v>9.0934416670000005</c:v>
                </c:pt>
                <c:pt idx="180">
                  <c:v>9.1188766670000003</c:v>
                </c:pt>
                <c:pt idx="181">
                  <c:v>9.1443533329999998</c:v>
                </c:pt>
                <c:pt idx="182">
                  <c:v>9.1692083330000003</c:v>
                </c:pt>
                <c:pt idx="183">
                  <c:v>9.1945166670000003</c:v>
                </c:pt>
                <c:pt idx="184">
                  <c:v>9.2197066670000005</c:v>
                </c:pt>
                <c:pt idx="185">
                  <c:v>9.2450100000000006</c:v>
                </c:pt>
                <c:pt idx="186">
                  <c:v>9.2696249999999996</c:v>
                </c:pt>
                <c:pt idx="187">
                  <c:v>9.2859283329999993</c:v>
                </c:pt>
                <c:pt idx="188">
                  <c:v>9.3092383329999997</c:v>
                </c:pt>
                <c:pt idx="189">
                  <c:v>9.3260000000000005</c:v>
                </c:pt>
                <c:pt idx="190">
                  <c:v>9.3540483329999997</c:v>
                </c:pt>
                <c:pt idx="191">
                  <c:v>9.379505</c:v>
                </c:pt>
                <c:pt idx="192">
                  <c:v>9.4038649999999997</c:v>
                </c:pt>
                <c:pt idx="193">
                  <c:v>9.4259366670000002</c:v>
                </c:pt>
                <c:pt idx="194">
                  <c:v>9.4514566670000004</c:v>
                </c:pt>
                <c:pt idx="195">
                  <c:v>9.4729533329999995</c:v>
                </c:pt>
                <c:pt idx="196">
                  <c:v>9.4943716669999993</c:v>
                </c:pt>
                <c:pt idx="197">
                  <c:v>9.5185366669999993</c:v>
                </c:pt>
                <c:pt idx="198">
                  <c:v>9.5427683329999997</c:v>
                </c:pt>
                <c:pt idx="199">
                  <c:v>9.5651733330000006</c:v>
                </c:pt>
                <c:pt idx="200">
                  <c:v>9.5871316669999995</c:v>
                </c:pt>
                <c:pt idx="201">
                  <c:v>9.611173333</c:v>
                </c:pt>
                <c:pt idx="202">
                  <c:v>9.635306667</c:v>
                </c:pt>
                <c:pt idx="203">
                  <c:v>9.6571916669999993</c:v>
                </c:pt>
                <c:pt idx="204">
                  <c:v>9.6818650000000002</c:v>
                </c:pt>
                <c:pt idx="205">
                  <c:v>9.7106266669999997</c:v>
                </c:pt>
                <c:pt idx="206">
                  <c:v>9.7258716669999998</c:v>
                </c:pt>
                <c:pt idx="207">
                  <c:v>9.7437133330000005</c:v>
                </c:pt>
                <c:pt idx="208">
                  <c:v>9.7706966669999993</c:v>
                </c:pt>
                <c:pt idx="209">
                  <c:v>9.7910466669999998</c:v>
                </c:pt>
                <c:pt idx="210">
                  <c:v>9.8068983329999995</c:v>
                </c:pt>
                <c:pt idx="211">
                  <c:v>9.8338366669999999</c:v>
                </c:pt>
                <c:pt idx="212">
                  <c:v>9.8580516669999998</c:v>
                </c:pt>
                <c:pt idx="213">
                  <c:v>9.8826683329999998</c:v>
                </c:pt>
                <c:pt idx="214">
                  <c:v>9.9070483330000005</c:v>
                </c:pt>
                <c:pt idx="215">
                  <c:v>9.931508333</c:v>
                </c:pt>
                <c:pt idx="216">
                  <c:v>9.9555349999999994</c:v>
                </c:pt>
                <c:pt idx="217">
                  <c:v>9.9801016669999996</c:v>
                </c:pt>
                <c:pt idx="218">
                  <c:v>10.005034999999999</c:v>
                </c:pt>
                <c:pt idx="219">
                  <c:v>10.030681667</c:v>
                </c:pt>
                <c:pt idx="220">
                  <c:v>10.048030000000001</c:v>
                </c:pt>
                <c:pt idx="221">
                  <c:v>10.07737</c:v>
                </c:pt>
                <c:pt idx="222">
                  <c:v>10.103671667</c:v>
                </c:pt>
                <c:pt idx="223">
                  <c:v>10.129201667</c:v>
                </c:pt>
                <c:pt idx="224">
                  <c:v>10.156116666999999</c:v>
                </c:pt>
                <c:pt idx="225">
                  <c:v>10.183870000000001</c:v>
                </c:pt>
                <c:pt idx="226">
                  <c:v>10.203801667</c:v>
                </c:pt>
                <c:pt idx="227">
                  <c:v>10.234534999999999</c:v>
                </c:pt>
                <c:pt idx="228">
                  <c:v>10.261838333</c:v>
                </c:pt>
                <c:pt idx="229">
                  <c:v>10.289041666999999</c:v>
                </c:pt>
                <c:pt idx="230">
                  <c:v>10.315503333000001</c:v>
                </c:pt>
                <c:pt idx="231">
                  <c:v>10.343305000000001</c:v>
                </c:pt>
                <c:pt idx="232">
                  <c:v>10.370001667</c:v>
                </c:pt>
                <c:pt idx="233">
                  <c:v>10.397203333</c:v>
                </c:pt>
                <c:pt idx="234">
                  <c:v>10.423676667000001</c:v>
                </c:pt>
                <c:pt idx="235">
                  <c:v>10.450035</c:v>
                </c:pt>
                <c:pt idx="236">
                  <c:v>10.476336667</c:v>
                </c:pt>
                <c:pt idx="237">
                  <c:v>10.494073332999999</c:v>
                </c:pt>
                <c:pt idx="238">
                  <c:v>10.523811667</c:v>
                </c:pt>
                <c:pt idx="239">
                  <c:v>10.550668333000001</c:v>
                </c:pt>
                <c:pt idx="240">
                  <c:v>10.57471</c:v>
                </c:pt>
                <c:pt idx="241">
                  <c:v>10.600838333</c:v>
                </c:pt>
                <c:pt idx="242">
                  <c:v>10.626701667000001</c:v>
                </c:pt>
                <c:pt idx="243">
                  <c:v>10.651346667</c:v>
                </c:pt>
                <c:pt idx="244">
                  <c:v>10.668428333</c:v>
                </c:pt>
                <c:pt idx="245">
                  <c:v>10.693556666999999</c:v>
                </c:pt>
                <c:pt idx="246">
                  <c:v>10.710488333000001</c:v>
                </c:pt>
                <c:pt idx="247">
                  <c:v>10.730703332999999</c:v>
                </c:pt>
                <c:pt idx="248">
                  <c:v>10.759378333000001</c:v>
                </c:pt>
                <c:pt idx="249">
                  <c:v>10.776576667</c:v>
                </c:pt>
                <c:pt idx="250">
                  <c:v>10.797305</c:v>
                </c:pt>
                <c:pt idx="251">
                  <c:v>10.825525000000001</c:v>
                </c:pt>
                <c:pt idx="252">
                  <c:v>10.848496666999999</c:v>
                </c:pt>
                <c:pt idx="253">
                  <c:v>10.875293333</c:v>
                </c:pt>
                <c:pt idx="254">
                  <c:v>10.894111667000001</c:v>
                </c:pt>
                <c:pt idx="255">
                  <c:v>10.92437</c:v>
                </c:pt>
                <c:pt idx="256">
                  <c:v>10.951018333</c:v>
                </c:pt>
                <c:pt idx="257">
                  <c:v>10.977029999999999</c:v>
                </c:pt>
                <c:pt idx="258">
                  <c:v>11.003341667000001</c:v>
                </c:pt>
                <c:pt idx="259">
                  <c:v>11.02971</c:v>
                </c:pt>
                <c:pt idx="260">
                  <c:v>11.056609999999999</c:v>
                </c:pt>
                <c:pt idx="261">
                  <c:v>11.083205</c:v>
                </c:pt>
                <c:pt idx="262">
                  <c:v>11.109511667</c:v>
                </c:pt>
                <c:pt idx="263">
                  <c:v>11.135536667</c:v>
                </c:pt>
                <c:pt idx="264">
                  <c:v>11.161343333</c:v>
                </c:pt>
                <c:pt idx="265">
                  <c:v>11.187043333</c:v>
                </c:pt>
                <c:pt idx="266">
                  <c:v>11.21236</c:v>
                </c:pt>
                <c:pt idx="267">
                  <c:v>11.237626667000001</c:v>
                </c:pt>
                <c:pt idx="268">
                  <c:v>11.253920000000001</c:v>
                </c:pt>
                <c:pt idx="269">
                  <c:v>11.28187</c:v>
                </c:pt>
                <c:pt idx="270">
                  <c:v>11.306673333000001</c:v>
                </c:pt>
                <c:pt idx="271">
                  <c:v>11.32264</c:v>
                </c:pt>
                <c:pt idx="272">
                  <c:v>11.350173333000001</c:v>
                </c:pt>
                <c:pt idx="273">
                  <c:v>11.374696667</c:v>
                </c:pt>
                <c:pt idx="274">
                  <c:v>11.399846667</c:v>
                </c:pt>
                <c:pt idx="275">
                  <c:v>11.425301666999999</c:v>
                </c:pt>
                <c:pt idx="276">
                  <c:v>11.450348333000001</c:v>
                </c:pt>
                <c:pt idx="277">
                  <c:v>11.47503</c:v>
                </c:pt>
                <c:pt idx="278">
                  <c:v>11.497529999999999</c:v>
                </c:pt>
                <c:pt idx="279">
                  <c:v>11.52</c:v>
                </c:pt>
                <c:pt idx="280">
                  <c:v>11.542244999999999</c:v>
                </c:pt>
                <c:pt idx="281">
                  <c:v>11.558143333</c:v>
                </c:pt>
                <c:pt idx="282">
                  <c:v>11.583588333</c:v>
                </c:pt>
                <c:pt idx="283">
                  <c:v>11.599486667000001</c:v>
                </c:pt>
                <c:pt idx="284">
                  <c:v>11.624715</c:v>
                </c:pt>
                <c:pt idx="285">
                  <c:v>11.648709999999999</c:v>
                </c:pt>
                <c:pt idx="286">
                  <c:v>11.670783332999999</c:v>
                </c:pt>
                <c:pt idx="287">
                  <c:v>11.68638</c:v>
                </c:pt>
                <c:pt idx="288">
                  <c:v>11.711743332999999</c:v>
                </c:pt>
                <c:pt idx="289">
                  <c:v>11.73437</c:v>
                </c:pt>
                <c:pt idx="290">
                  <c:v>11.758271667000001</c:v>
                </c:pt>
                <c:pt idx="291">
                  <c:v>11.783063332999999</c:v>
                </c:pt>
                <c:pt idx="292">
                  <c:v>11.805251667</c:v>
                </c:pt>
                <c:pt idx="293">
                  <c:v>11.827540000000001</c:v>
                </c:pt>
                <c:pt idx="294">
                  <c:v>11.851838333</c:v>
                </c:pt>
                <c:pt idx="295">
                  <c:v>11.874098332999999</c:v>
                </c:pt>
                <c:pt idx="296">
                  <c:v>11.896341667</c:v>
                </c:pt>
                <c:pt idx="297">
                  <c:v>11.920028332999999</c:v>
                </c:pt>
                <c:pt idx="298">
                  <c:v>11.942080000000001</c:v>
                </c:pt>
                <c:pt idx="299">
                  <c:v>11.965958333</c:v>
                </c:pt>
                <c:pt idx="300">
                  <c:v>11.990506667</c:v>
                </c:pt>
                <c:pt idx="301">
                  <c:v>12.014506666999999</c:v>
                </c:pt>
                <c:pt idx="302">
                  <c:v>12.037006667</c:v>
                </c:pt>
                <c:pt idx="303">
                  <c:v>12.061701666999999</c:v>
                </c:pt>
                <c:pt idx="304">
                  <c:v>12.083908333</c:v>
                </c:pt>
                <c:pt idx="305">
                  <c:v>12.10666</c:v>
                </c:pt>
                <c:pt idx="306">
                  <c:v>12.131145</c:v>
                </c:pt>
                <c:pt idx="307">
                  <c:v>12.153798332999999</c:v>
                </c:pt>
                <c:pt idx="308">
                  <c:v>12.175598333</c:v>
                </c:pt>
                <c:pt idx="309">
                  <c:v>12.199376666999999</c:v>
                </c:pt>
                <c:pt idx="310">
                  <c:v>12.221623333</c:v>
                </c:pt>
                <c:pt idx="311">
                  <c:v>12.243461667</c:v>
                </c:pt>
                <c:pt idx="312">
                  <c:v>12.265236667</c:v>
                </c:pt>
                <c:pt idx="313">
                  <c:v>12.287293332999999</c:v>
                </c:pt>
                <c:pt idx="314">
                  <c:v>12.31175</c:v>
                </c:pt>
                <c:pt idx="315">
                  <c:v>12.334123333000001</c:v>
                </c:pt>
                <c:pt idx="316">
                  <c:v>12.35614</c:v>
                </c:pt>
                <c:pt idx="317">
                  <c:v>12.377928333</c:v>
                </c:pt>
                <c:pt idx="318">
                  <c:v>12.401501667</c:v>
                </c:pt>
                <c:pt idx="319">
                  <c:v>12.423534999999999</c:v>
                </c:pt>
                <c:pt idx="320">
                  <c:v>12.44781</c:v>
                </c:pt>
                <c:pt idx="321">
                  <c:v>12.470368333</c:v>
                </c:pt>
                <c:pt idx="322">
                  <c:v>12.494178333000001</c:v>
                </c:pt>
                <c:pt idx="323">
                  <c:v>12.509518333000001</c:v>
                </c:pt>
                <c:pt idx="324">
                  <c:v>12.534255</c:v>
                </c:pt>
                <c:pt idx="325">
                  <c:v>12.555933333</c:v>
                </c:pt>
                <c:pt idx="326">
                  <c:v>12.579431667</c:v>
                </c:pt>
                <c:pt idx="327">
                  <c:v>12.602365000000001</c:v>
                </c:pt>
                <c:pt idx="328">
                  <c:v>12.626328333</c:v>
                </c:pt>
                <c:pt idx="329">
                  <c:v>12.648863333</c:v>
                </c:pt>
                <c:pt idx="330">
                  <c:v>12.670448333</c:v>
                </c:pt>
                <c:pt idx="331">
                  <c:v>12.692276667</c:v>
                </c:pt>
                <c:pt idx="332">
                  <c:v>12.715501667</c:v>
                </c:pt>
                <c:pt idx="333">
                  <c:v>12.737121667</c:v>
                </c:pt>
                <c:pt idx="334">
                  <c:v>12.75872</c:v>
                </c:pt>
                <c:pt idx="335">
                  <c:v>12.780239999999999</c:v>
                </c:pt>
                <c:pt idx="336">
                  <c:v>12.803179999999999</c:v>
                </c:pt>
                <c:pt idx="337">
                  <c:v>12.825035</c:v>
                </c:pt>
                <c:pt idx="338">
                  <c:v>12.848336667</c:v>
                </c:pt>
                <c:pt idx="339">
                  <c:v>12.87012</c:v>
                </c:pt>
                <c:pt idx="340">
                  <c:v>12.89396</c:v>
                </c:pt>
                <c:pt idx="341">
                  <c:v>12.915528332999999</c:v>
                </c:pt>
                <c:pt idx="342">
                  <c:v>12.937091667000001</c:v>
                </c:pt>
                <c:pt idx="343">
                  <c:v>12.958868333</c:v>
                </c:pt>
                <c:pt idx="344">
                  <c:v>12.980353333</c:v>
                </c:pt>
                <c:pt idx="345">
                  <c:v>13.003538333</c:v>
                </c:pt>
                <c:pt idx="346">
                  <c:v>13.02534</c:v>
                </c:pt>
                <c:pt idx="347">
                  <c:v>13.048958333</c:v>
                </c:pt>
                <c:pt idx="348">
                  <c:v>13.070433333</c:v>
                </c:pt>
                <c:pt idx="349">
                  <c:v>13.094413333</c:v>
                </c:pt>
                <c:pt idx="350">
                  <c:v>13.116334999999999</c:v>
                </c:pt>
                <c:pt idx="351">
                  <c:v>13.137883333</c:v>
                </c:pt>
                <c:pt idx="352">
                  <c:v>13.159676666999999</c:v>
                </c:pt>
                <c:pt idx="353">
                  <c:v>13.181876666999999</c:v>
                </c:pt>
                <c:pt idx="354">
                  <c:v>13.203423333</c:v>
                </c:pt>
                <c:pt idx="355">
                  <c:v>13.225294999999999</c:v>
                </c:pt>
                <c:pt idx="356">
                  <c:v>13.24868</c:v>
                </c:pt>
                <c:pt idx="357">
                  <c:v>13.270365</c:v>
                </c:pt>
                <c:pt idx="358">
                  <c:v>13.291895</c:v>
                </c:pt>
                <c:pt idx="359">
                  <c:v>13.315198333</c:v>
                </c:pt>
                <c:pt idx="360">
                  <c:v>13.336626667000001</c:v>
                </c:pt>
                <c:pt idx="361">
                  <c:v>13.358703332999999</c:v>
                </c:pt>
                <c:pt idx="362">
                  <c:v>13.380233333</c:v>
                </c:pt>
                <c:pt idx="363">
                  <c:v>13.403291667</c:v>
                </c:pt>
                <c:pt idx="364">
                  <c:v>13.427111667</c:v>
                </c:pt>
                <c:pt idx="365">
                  <c:v>13.449204999999999</c:v>
                </c:pt>
                <c:pt idx="366">
                  <c:v>13.470763333000001</c:v>
                </c:pt>
                <c:pt idx="367">
                  <c:v>13.492238333</c:v>
                </c:pt>
                <c:pt idx="368">
                  <c:v>13.515834999999999</c:v>
                </c:pt>
                <c:pt idx="369">
                  <c:v>13.537283333</c:v>
                </c:pt>
                <c:pt idx="370">
                  <c:v>13.561016667000001</c:v>
                </c:pt>
                <c:pt idx="371">
                  <c:v>13.582791667</c:v>
                </c:pt>
                <c:pt idx="372">
                  <c:v>13.604243332999999</c:v>
                </c:pt>
                <c:pt idx="373">
                  <c:v>13.625703333000001</c:v>
                </c:pt>
                <c:pt idx="374">
                  <c:v>13.647078333</c:v>
                </c:pt>
                <c:pt idx="375">
                  <c:v>13.670198333</c:v>
                </c:pt>
                <c:pt idx="376">
                  <c:v>13.693985</c:v>
                </c:pt>
                <c:pt idx="377">
                  <c:v>13.715391667</c:v>
                </c:pt>
                <c:pt idx="378">
                  <c:v>13.737018333</c:v>
                </c:pt>
                <c:pt idx="379">
                  <c:v>13.759639999999999</c:v>
                </c:pt>
                <c:pt idx="380">
                  <c:v>13.781504999999999</c:v>
                </c:pt>
                <c:pt idx="381">
                  <c:v>13.803495</c:v>
                </c:pt>
                <c:pt idx="382">
                  <c:v>13.827173332999999</c:v>
                </c:pt>
                <c:pt idx="383">
                  <c:v>13.848871666999999</c:v>
                </c:pt>
                <c:pt idx="384">
                  <c:v>13.870316667000001</c:v>
                </c:pt>
                <c:pt idx="385">
                  <c:v>13.891868333</c:v>
                </c:pt>
                <c:pt idx="386">
                  <c:v>13.91324</c:v>
                </c:pt>
                <c:pt idx="387">
                  <c:v>13.935790000000001</c:v>
                </c:pt>
                <c:pt idx="388">
                  <c:v>13.959483333</c:v>
                </c:pt>
                <c:pt idx="389">
                  <c:v>13.981863333</c:v>
                </c:pt>
                <c:pt idx="390">
                  <c:v>14.003500000000001</c:v>
                </c:pt>
                <c:pt idx="391">
                  <c:v>14.027225</c:v>
                </c:pt>
                <c:pt idx="392">
                  <c:v>14.048643332999999</c:v>
                </c:pt>
                <c:pt idx="393">
                  <c:v>14.070018333</c:v>
                </c:pt>
                <c:pt idx="394">
                  <c:v>14.093175</c:v>
                </c:pt>
                <c:pt idx="395">
                  <c:v>14.1153</c:v>
                </c:pt>
                <c:pt idx="396">
                  <c:v>14.137005</c:v>
                </c:pt>
                <c:pt idx="397">
                  <c:v>14.160911667000001</c:v>
                </c:pt>
                <c:pt idx="398">
                  <c:v>14.182371667</c:v>
                </c:pt>
                <c:pt idx="399">
                  <c:v>14.203793333</c:v>
                </c:pt>
                <c:pt idx="400">
                  <c:v>14.225348332999999</c:v>
                </c:pt>
                <c:pt idx="401">
                  <c:v>14.246885000000001</c:v>
                </c:pt>
                <c:pt idx="402">
                  <c:v>14.269843333000001</c:v>
                </c:pt>
                <c:pt idx="403">
                  <c:v>14.291806666999999</c:v>
                </c:pt>
                <c:pt idx="404">
                  <c:v>14.315001667000001</c:v>
                </c:pt>
                <c:pt idx="405">
                  <c:v>14.336718333</c:v>
                </c:pt>
                <c:pt idx="406">
                  <c:v>14.36056</c:v>
                </c:pt>
                <c:pt idx="407">
                  <c:v>14.375708333</c:v>
                </c:pt>
                <c:pt idx="408">
                  <c:v>14.393750000000001</c:v>
                </c:pt>
                <c:pt idx="409">
                  <c:v>14.418256667</c:v>
                </c:pt>
                <c:pt idx="410">
                  <c:v>14.439798333000001</c:v>
                </c:pt>
                <c:pt idx="411">
                  <c:v>14.454878333</c:v>
                </c:pt>
                <c:pt idx="412">
                  <c:v>14.479406666999999</c:v>
                </c:pt>
                <c:pt idx="413">
                  <c:v>14.501144999999999</c:v>
                </c:pt>
                <c:pt idx="414">
                  <c:v>14.522575</c:v>
                </c:pt>
                <c:pt idx="415">
                  <c:v>14.546036666999999</c:v>
                </c:pt>
                <c:pt idx="416">
                  <c:v>14.567551667</c:v>
                </c:pt>
                <c:pt idx="417">
                  <c:v>14.591056667</c:v>
                </c:pt>
                <c:pt idx="418">
                  <c:v>14.614173333</c:v>
                </c:pt>
                <c:pt idx="419">
                  <c:v>14.637863333</c:v>
                </c:pt>
                <c:pt idx="420">
                  <c:v>14.652851667</c:v>
                </c:pt>
                <c:pt idx="421">
                  <c:v>14.679546667</c:v>
                </c:pt>
                <c:pt idx="422">
                  <c:v>14.703334999999999</c:v>
                </c:pt>
                <c:pt idx="423">
                  <c:v>14.724634999999999</c:v>
                </c:pt>
                <c:pt idx="424">
                  <c:v>14.746531666999999</c:v>
                </c:pt>
                <c:pt idx="425">
                  <c:v>14.769885</c:v>
                </c:pt>
                <c:pt idx="426">
                  <c:v>14.793464999999999</c:v>
                </c:pt>
                <c:pt idx="427">
                  <c:v>14.815001667000001</c:v>
                </c:pt>
                <c:pt idx="428">
                  <c:v>14.836376667</c:v>
                </c:pt>
                <c:pt idx="429">
                  <c:v>14.851330000000001</c:v>
                </c:pt>
                <c:pt idx="430">
                  <c:v>14.875819999999999</c:v>
                </c:pt>
                <c:pt idx="431">
                  <c:v>14.899376667</c:v>
                </c:pt>
                <c:pt idx="432">
                  <c:v>14.923008333</c:v>
                </c:pt>
                <c:pt idx="433">
                  <c:v>14.946541667</c:v>
                </c:pt>
                <c:pt idx="434">
                  <c:v>14.97035</c:v>
                </c:pt>
                <c:pt idx="435">
                  <c:v>14.99178</c:v>
                </c:pt>
                <c:pt idx="436">
                  <c:v>15.017175</c:v>
                </c:pt>
                <c:pt idx="437">
                  <c:v>15.031936667</c:v>
                </c:pt>
                <c:pt idx="438">
                  <c:v>15.049841667000001</c:v>
                </c:pt>
                <c:pt idx="439">
                  <c:v>15.076378332999999</c:v>
                </c:pt>
                <c:pt idx="440">
                  <c:v>15.099846667</c:v>
                </c:pt>
                <c:pt idx="441">
                  <c:v>15.121083333</c:v>
                </c:pt>
                <c:pt idx="442">
                  <c:v>15.144518333000001</c:v>
                </c:pt>
                <c:pt idx="443">
                  <c:v>15.159378332999999</c:v>
                </c:pt>
                <c:pt idx="444">
                  <c:v>15.185835000000001</c:v>
                </c:pt>
                <c:pt idx="445">
                  <c:v>15.209375</c:v>
                </c:pt>
                <c:pt idx="446">
                  <c:v>15.232836667000001</c:v>
                </c:pt>
                <c:pt idx="447">
                  <c:v>15.256371667</c:v>
                </c:pt>
                <c:pt idx="448">
                  <c:v>15.279856667000001</c:v>
                </c:pt>
                <c:pt idx="449">
                  <c:v>15.303363333</c:v>
                </c:pt>
                <c:pt idx="450">
                  <c:v>15.326943332999999</c:v>
                </c:pt>
                <c:pt idx="451">
                  <c:v>15.351706667</c:v>
                </c:pt>
                <c:pt idx="452">
                  <c:v>15.37534</c:v>
                </c:pt>
                <c:pt idx="453">
                  <c:v>15.399031666999999</c:v>
                </c:pt>
                <c:pt idx="454">
                  <c:v>15.422840000000001</c:v>
                </c:pt>
                <c:pt idx="455">
                  <c:v>15.446533333</c:v>
                </c:pt>
                <c:pt idx="456">
                  <c:v>15.46787</c:v>
                </c:pt>
                <c:pt idx="457">
                  <c:v>15.489468333</c:v>
                </c:pt>
                <c:pt idx="458">
                  <c:v>15.510926667</c:v>
                </c:pt>
                <c:pt idx="459">
                  <c:v>15.53453</c:v>
                </c:pt>
                <c:pt idx="460">
                  <c:v>15.555949999999999</c:v>
                </c:pt>
                <c:pt idx="461">
                  <c:v>15.579034999999999</c:v>
                </c:pt>
                <c:pt idx="462">
                  <c:v>15.600493332999999</c:v>
                </c:pt>
                <c:pt idx="463">
                  <c:v>15.622046666999999</c:v>
                </c:pt>
                <c:pt idx="464">
                  <c:v>15.645868332999999</c:v>
                </c:pt>
                <c:pt idx="465">
                  <c:v>15.667176667</c:v>
                </c:pt>
                <c:pt idx="466">
                  <c:v>15.688605000000001</c:v>
                </c:pt>
                <c:pt idx="467">
                  <c:v>15.710865</c:v>
                </c:pt>
                <c:pt idx="468">
                  <c:v>15.732318333</c:v>
                </c:pt>
                <c:pt idx="469">
                  <c:v>15.753863333</c:v>
                </c:pt>
                <c:pt idx="470">
                  <c:v>15.777688333</c:v>
                </c:pt>
                <c:pt idx="471">
                  <c:v>15.798959999999999</c:v>
                </c:pt>
                <c:pt idx="472">
                  <c:v>15.820608332999999</c:v>
                </c:pt>
                <c:pt idx="473">
                  <c:v>15.8432</c:v>
                </c:pt>
                <c:pt idx="474">
                  <c:v>15.864928333</c:v>
                </c:pt>
                <c:pt idx="475">
                  <c:v>15.886871666999999</c:v>
                </c:pt>
                <c:pt idx="476">
                  <c:v>15.910715</c:v>
                </c:pt>
                <c:pt idx="477">
                  <c:v>15.932046667</c:v>
                </c:pt>
                <c:pt idx="478">
                  <c:v>15.953305</c:v>
                </c:pt>
                <c:pt idx="479">
                  <c:v>15.976865</c:v>
                </c:pt>
                <c:pt idx="480">
                  <c:v>15.998668332999999</c:v>
                </c:pt>
                <c:pt idx="481">
                  <c:v>16.020636667000002</c:v>
                </c:pt>
                <c:pt idx="482">
                  <c:v>16.044261667000001</c:v>
                </c:pt>
                <c:pt idx="483">
                  <c:v>16.065696667000001</c:v>
                </c:pt>
                <c:pt idx="484">
                  <c:v>16.08727</c:v>
                </c:pt>
                <c:pt idx="485">
                  <c:v>16.111031666999999</c:v>
                </c:pt>
                <c:pt idx="486">
                  <c:v>16.130286667</c:v>
                </c:pt>
                <c:pt idx="487">
                  <c:v>16.151641667</c:v>
                </c:pt>
                <c:pt idx="488">
                  <c:v>16.17304</c:v>
                </c:pt>
                <c:pt idx="489">
                  <c:v>16.187871667</c:v>
                </c:pt>
                <c:pt idx="490">
                  <c:v>16.212434999999999</c:v>
                </c:pt>
                <c:pt idx="491">
                  <c:v>16.234863333</c:v>
                </c:pt>
                <c:pt idx="492">
                  <c:v>16.249833333000002</c:v>
                </c:pt>
                <c:pt idx="493">
                  <c:v>16.274239999999999</c:v>
                </c:pt>
                <c:pt idx="494">
                  <c:v>16.295636667</c:v>
                </c:pt>
                <c:pt idx="495">
                  <c:v>16.316935000000001</c:v>
                </c:pt>
                <c:pt idx="496">
                  <c:v>16.338188333000002</c:v>
                </c:pt>
                <c:pt idx="497">
                  <c:v>16.36206</c:v>
                </c:pt>
                <c:pt idx="498">
                  <c:v>16.383511667000001</c:v>
                </c:pt>
                <c:pt idx="499">
                  <c:v>16.404871666999998</c:v>
                </c:pt>
                <c:pt idx="500">
                  <c:v>16.419701666999998</c:v>
                </c:pt>
                <c:pt idx="501">
                  <c:v>16.444151667</c:v>
                </c:pt>
                <c:pt idx="502">
                  <c:v>16.484566666999999</c:v>
                </c:pt>
                <c:pt idx="503">
                  <c:v>16.499541666999999</c:v>
                </c:pt>
                <c:pt idx="504">
                  <c:v>16.52656</c:v>
                </c:pt>
                <c:pt idx="505">
                  <c:v>16.550291667</c:v>
                </c:pt>
                <c:pt idx="506">
                  <c:v>16.565214999999998</c:v>
                </c:pt>
                <c:pt idx="507">
                  <c:v>16.58971</c:v>
                </c:pt>
                <c:pt idx="508">
                  <c:v>16.611633333</c:v>
                </c:pt>
                <c:pt idx="509">
                  <c:v>16.633694999999999</c:v>
                </c:pt>
                <c:pt idx="510">
                  <c:v>16.654215000000001</c:v>
                </c:pt>
                <c:pt idx="511">
                  <c:v>16.677878332999999</c:v>
                </c:pt>
                <c:pt idx="512">
                  <c:v>16.698583332999998</c:v>
                </c:pt>
                <c:pt idx="513">
                  <c:v>16.722290000000001</c:v>
                </c:pt>
                <c:pt idx="514">
                  <c:v>16.738790000000002</c:v>
                </c:pt>
                <c:pt idx="515">
                  <c:v>16.763866666999999</c:v>
                </c:pt>
                <c:pt idx="516">
                  <c:v>16.787514999999999</c:v>
                </c:pt>
                <c:pt idx="517">
                  <c:v>16.803013332999999</c:v>
                </c:pt>
                <c:pt idx="518">
                  <c:v>16.831849999999999</c:v>
                </c:pt>
                <c:pt idx="519">
                  <c:v>16.851941666999998</c:v>
                </c:pt>
                <c:pt idx="520">
                  <c:v>16.875544999999999</c:v>
                </c:pt>
                <c:pt idx="521">
                  <c:v>16.899101667</c:v>
                </c:pt>
                <c:pt idx="522">
                  <c:v>16.914063333000001</c:v>
                </c:pt>
                <c:pt idx="523">
                  <c:v>16.931996667</c:v>
                </c:pt>
                <c:pt idx="524">
                  <c:v>16.958701667</c:v>
                </c:pt>
                <c:pt idx="525">
                  <c:v>16.982334999999999</c:v>
                </c:pt>
                <c:pt idx="526">
                  <c:v>17.006031666999998</c:v>
                </c:pt>
                <c:pt idx="527">
                  <c:v>17.021133333000002</c:v>
                </c:pt>
                <c:pt idx="528">
                  <c:v>17.044043333000001</c:v>
                </c:pt>
                <c:pt idx="529">
                  <c:v>17.065608333</c:v>
                </c:pt>
                <c:pt idx="530">
                  <c:v>17.089369999999999</c:v>
                </c:pt>
                <c:pt idx="531">
                  <c:v>17.110810000000001</c:v>
                </c:pt>
                <c:pt idx="532">
                  <c:v>17.134536666999999</c:v>
                </c:pt>
                <c:pt idx="533">
                  <c:v>17.158341666999998</c:v>
                </c:pt>
                <c:pt idx="534">
                  <c:v>17.173741667000002</c:v>
                </c:pt>
                <c:pt idx="535">
                  <c:v>17.191596666999999</c:v>
                </c:pt>
                <c:pt idx="536">
                  <c:v>17.218701667000001</c:v>
                </c:pt>
                <c:pt idx="537">
                  <c:v>17.242601666999999</c:v>
                </c:pt>
                <c:pt idx="538">
                  <c:v>17.266531666999999</c:v>
                </c:pt>
                <c:pt idx="539">
                  <c:v>17.290341667</c:v>
                </c:pt>
                <c:pt idx="540">
                  <c:v>17.314203332999998</c:v>
                </c:pt>
                <c:pt idx="541">
                  <c:v>17.338011667</c:v>
                </c:pt>
                <c:pt idx="542">
                  <c:v>17.359861667000001</c:v>
                </c:pt>
                <c:pt idx="543">
                  <c:v>17.383679999999998</c:v>
                </c:pt>
                <c:pt idx="544">
                  <c:v>17.405331666999999</c:v>
                </c:pt>
                <c:pt idx="545">
                  <c:v>17.430936667000001</c:v>
                </c:pt>
                <c:pt idx="546">
                  <c:v>17.453033333</c:v>
                </c:pt>
                <c:pt idx="547">
                  <c:v>17.477499999999999</c:v>
                </c:pt>
                <c:pt idx="548">
                  <c:v>17.50187</c:v>
                </c:pt>
                <c:pt idx="549">
                  <c:v>17.525839999999999</c:v>
                </c:pt>
                <c:pt idx="550">
                  <c:v>17.549866667</c:v>
                </c:pt>
                <c:pt idx="551">
                  <c:v>17.565591667</c:v>
                </c:pt>
                <c:pt idx="552">
                  <c:v>17.592531666999999</c:v>
                </c:pt>
                <c:pt idx="553">
                  <c:v>17.616601667000001</c:v>
                </c:pt>
                <c:pt idx="554">
                  <c:v>17.638378332999999</c:v>
                </c:pt>
                <c:pt idx="555">
                  <c:v>17.65409</c:v>
                </c:pt>
                <c:pt idx="556">
                  <c:v>17.672263333</c:v>
                </c:pt>
                <c:pt idx="557">
                  <c:v>17.6995</c:v>
                </c:pt>
                <c:pt idx="558">
                  <c:v>17.723706666999998</c:v>
                </c:pt>
                <c:pt idx="559">
                  <c:v>17.747838333000001</c:v>
                </c:pt>
                <c:pt idx="560">
                  <c:v>17.772031667</c:v>
                </c:pt>
                <c:pt idx="561">
                  <c:v>17.796286667</c:v>
                </c:pt>
                <c:pt idx="562">
                  <c:v>17.811778332999999</c:v>
                </c:pt>
                <c:pt idx="563">
                  <c:v>17.839015</c:v>
                </c:pt>
                <c:pt idx="564">
                  <c:v>17.863208332999999</c:v>
                </c:pt>
                <c:pt idx="565">
                  <c:v>17.887343333</c:v>
                </c:pt>
                <c:pt idx="566">
                  <c:v>17.911541667000002</c:v>
                </c:pt>
                <c:pt idx="567">
                  <c:v>17.935675</c:v>
                </c:pt>
                <c:pt idx="568">
                  <c:v>17.959863333000001</c:v>
                </c:pt>
                <c:pt idx="569">
                  <c:v>17.975291667</c:v>
                </c:pt>
                <c:pt idx="570">
                  <c:v>18.002371666999998</c:v>
                </c:pt>
                <c:pt idx="571">
                  <c:v>18.026335</c:v>
                </c:pt>
                <c:pt idx="572">
                  <c:v>18.046185000000001</c:v>
                </c:pt>
                <c:pt idx="573">
                  <c:v>18.070201666999999</c:v>
                </c:pt>
                <c:pt idx="574">
                  <c:v>18.085533333000001</c:v>
                </c:pt>
                <c:pt idx="575">
                  <c:v>18.104003333000001</c:v>
                </c:pt>
                <c:pt idx="576">
                  <c:v>18.130846667</c:v>
                </c:pt>
                <c:pt idx="577">
                  <c:v>18.145893333</c:v>
                </c:pt>
                <c:pt idx="578">
                  <c:v>18.172838333000001</c:v>
                </c:pt>
                <c:pt idx="579">
                  <c:v>18.196873332999999</c:v>
                </c:pt>
                <c:pt idx="580">
                  <c:v>18.212354999999999</c:v>
                </c:pt>
                <c:pt idx="581">
                  <c:v>18.239533333000001</c:v>
                </c:pt>
                <c:pt idx="582">
                  <c:v>18.263343333000002</c:v>
                </c:pt>
                <c:pt idx="583">
                  <c:v>18.287046666999998</c:v>
                </c:pt>
                <c:pt idx="584">
                  <c:v>18.308491666999998</c:v>
                </c:pt>
                <c:pt idx="585">
                  <c:v>18.332871666999999</c:v>
                </c:pt>
                <c:pt idx="586">
                  <c:v>18.356515000000002</c:v>
                </c:pt>
                <c:pt idx="587">
                  <c:v>18.371446667000001</c:v>
                </c:pt>
                <c:pt idx="588">
                  <c:v>18.398178333000001</c:v>
                </c:pt>
                <c:pt idx="589">
                  <c:v>18.41958</c:v>
                </c:pt>
                <c:pt idx="590">
                  <c:v>18.441036666999999</c:v>
                </c:pt>
                <c:pt idx="591">
                  <c:v>18.465203333000002</c:v>
                </c:pt>
                <c:pt idx="592">
                  <c:v>18.487013333</c:v>
                </c:pt>
                <c:pt idx="593">
                  <c:v>18.502248333000001</c:v>
                </c:pt>
                <c:pt idx="594">
                  <c:v>18.525181666999998</c:v>
                </c:pt>
                <c:pt idx="595">
                  <c:v>18.540128332999998</c:v>
                </c:pt>
                <c:pt idx="596">
                  <c:v>18.564703333000001</c:v>
                </c:pt>
                <c:pt idx="597">
                  <c:v>18.586053332999999</c:v>
                </c:pt>
                <c:pt idx="598">
                  <c:v>18.607444999999998</c:v>
                </c:pt>
                <c:pt idx="599">
                  <c:v>18.62903</c:v>
                </c:pt>
                <c:pt idx="600">
                  <c:v>18.650351666999999</c:v>
                </c:pt>
                <c:pt idx="601">
                  <c:v>18.665761667000002</c:v>
                </c:pt>
                <c:pt idx="602">
                  <c:v>18.685243332999999</c:v>
                </c:pt>
                <c:pt idx="603">
                  <c:v>18.710538332999999</c:v>
                </c:pt>
                <c:pt idx="604">
                  <c:v>18.734178332999999</c:v>
                </c:pt>
                <c:pt idx="605">
                  <c:v>18.757696667000001</c:v>
                </c:pt>
                <c:pt idx="606">
                  <c:v>18.781175000000001</c:v>
                </c:pt>
                <c:pt idx="607">
                  <c:v>18.806033332999998</c:v>
                </c:pt>
                <c:pt idx="608">
                  <c:v>18.829598333</c:v>
                </c:pt>
                <c:pt idx="609">
                  <c:v>18.853538332999999</c:v>
                </c:pt>
                <c:pt idx="610">
                  <c:v>18.877011667000001</c:v>
                </c:pt>
                <c:pt idx="611">
                  <c:v>18.90053</c:v>
                </c:pt>
                <c:pt idx="612">
                  <c:v>18.924008333</c:v>
                </c:pt>
                <c:pt idx="613">
                  <c:v>18.947533332999999</c:v>
                </c:pt>
                <c:pt idx="614">
                  <c:v>18.968688332999999</c:v>
                </c:pt>
                <c:pt idx="615">
                  <c:v>18.992201667</c:v>
                </c:pt>
                <c:pt idx="616">
                  <c:v>19.01595</c:v>
                </c:pt>
                <c:pt idx="617">
                  <c:v>19.037130000000001</c:v>
                </c:pt>
                <c:pt idx="618">
                  <c:v>19.062674999999999</c:v>
                </c:pt>
                <c:pt idx="619">
                  <c:v>19.084033333000001</c:v>
                </c:pt>
                <c:pt idx="620">
                  <c:v>19.105123333000002</c:v>
                </c:pt>
                <c:pt idx="621">
                  <c:v>19.120476666999998</c:v>
                </c:pt>
                <c:pt idx="622">
                  <c:v>19.146553333</c:v>
                </c:pt>
                <c:pt idx="623">
                  <c:v>19.161261667000002</c:v>
                </c:pt>
                <c:pt idx="624">
                  <c:v>19.187603332999998</c:v>
                </c:pt>
                <c:pt idx="625">
                  <c:v>19.211356667</c:v>
                </c:pt>
                <c:pt idx="626">
                  <c:v>19.239813333000001</c:v>
                </c:pt>
                <c:pt idx="627">
                  <c:v>19.268685000000001</c:v>
                </c:pt>
                <c:pt idx="628">
                  <c:v>19.297535</c:v>
                </c:pt>
                <c:pt idx="629">
                  <c:v>19.331726667000002</c:v>
                </c:pt>
                <c:pt idx="630">
                  <c:v>19.356294999999999</c:v>
                </c:pt>
                <c:pt idx="631">
                  <c:v>19.375805</c:v>
                </c:pt>
                <c:pt idx="632">
                  <c:v>19.400569999999998</c:v>
                </c:pt>
                <c:pt idx="633">
                  <c:v>19.420601667</c:v>
                </c:pt>
                <c:pt idx="634">
                  <c:v>19.435631666999999</c:v>
                </c:pt>
                <c:pt idx="635">
                  <c:v>19.460718332999999</c:v>
                </c:pt>
                <c:pt idx="636">
                  <c:v>19.483668333000001</c:v>
                </c:pt>
                <c:pt idx="637">
                  <c:v>19.506696667</c:v>
                </c:pt>
                <c:pt idx="638">
                  <c:v>19.529771666999999</c:v>
                </c:pt>
                <c:pt idx="639">
                  <c:v>19.554863333</c:v>
                </c:pt>
                <c:pt idx="640">
                  <c:v>19.569656667</c:v>
                </c:pt>
                <c:pt idx="641">
                  <c:v>19.594883332999999</c:v>
                </c:pt>
                <c:pt idx="642">
                  <c:v>19.617666667000002</c:v>
                </c:pt>
                <c:pt idx="643">
                  <c:v>19.640535</c:v>
                </c:pt>
                <c:pt idx="644">
                  <c:v>19.654286667000001</c:v>
                </c:pt>
                <c:pt idx="645">
                  <c:v>19.680536666999998</c:v>
                </c:pt>
                <c:pt idx="646">
                  <c:v>19.695063333</c:v>
                </c:pt>
                <c:pt idx="647">
                  <c:v>19.720649999999999</c:v>
                </c:pt>
                <c:pt idx="648">
                  <c:v>19.743334999999998</c:v>
                </c:pt>
                <c:pt idx="649">
                  <c:v>19.766198332999998</c:v>
                </c:pt>
                <c:pt idx="650">
                  <c:v>19.789511666999999</c:v>
                </c:pt>
                <c:pt idx="651">
                  <c:v>19.814531667000001</c:v>
                </c:pt>
                <c:pt idx="652">
                  <c:v>19.837346666999998</c:v>
                </c:pt>
                <c:pt idx="653">
                  <c:v>19.860203333000001</c:v>
                </c:pt>
                <c:pt idx="654">
                  <c:v>19.883166667000001</c:v>
                </c:pt>
                <c:pt idx="655">
                  <c:v>19.898</c:v>
                </c:pt>
                <c:pt idx="656">
                  <c:v>19.923008332999999</c:v>
                </c:pt>
                <c:pt idx="657">
                  <c:v>19.945863332999998</c:v>
                </c:pt>
                <c:pt idx="658">
                  <c:v>19.970005</c:v>
                </c:pt>
                <c:pt idx="659">
                  <c:v>19.984621666999999</c:v>
                </c:pt>
                <c:pt idx="660">
                  <c:v>20.002008332999999</c:v>
                </c:pt>
                <c:pt idx="661">
                  <c:v>20.02704</c:v>
                </c:pt>
                <c:pt idx="662">
                  <c:v>20.051673333</c:v>
                </c:pt>
                <c:pt idx="663">
                  <c:v>20.075471666999999</c:v>
                </c:pt>
                <c:pt idx="664">
                  <c:v>20.098504999999999</c:v>
                </c:pt>
                <c:pt idx="665">
                  <c:v>20.121535000000002</c:v>
                </c:pt>
                <c:pt idx="666">
                  <c:v>20.144336667000001</c:v>
                </c:pt>
                <c:pt idx="667">
                  <c:v>20.167529999999999</c:v>
                </c:pt>
                <c:pt idx="668">
                  <c:v>20.190508333</c:v>
                </c:pt>
                <c:pt idx="669">
                  <c:v>20.213706667</c:v>
                </c:pt>
                <c:pt idx="670">
                  <c:v>20.233328332999999</c:v>
                </c:pt>
                <c:pt idx="671">
                  <c:v>20.256471667</c:v>
                </c:pt>
                <c:pt idx="672">
                  <c:v>20.279508332999999</c:v>
                </c:pt>
                <c:pt idx="673">
                  <c:v>20.294451667000001</c:v>
                </c:pt>
                <c:pt idx="674">
                  <c:v>20.319511667</c:v>
                </c:pt>
                <c:pt idx="675">
                  <c:v>20.342536667000001</c:v>
                </c:pt>
                <c:pt idx="676">
                  <c:v>20.365500000000001</c:v>
                </c:pt>
                <c:pt idx="677">
                  <c:v>20.388703332999999</c:v>
                </c:pt>
                <c:pt idx="678">
                  <c:v>20.412511667</c:v>
                </c:pt>
                <c:pt idx="679">
                  <c:v>20.435628333</c:v>
                </c:pt>
                <c:pt idx="680">
                  <c:v>20.450806666999998</c:v>
                </c:pt>
                <c:pt idx="681">
                  <c:v>20.475864999999999</c:v>
                </c:pt>
                <c:pt idx="682">
                  <c:v>20.498673332999999</c:v>
                </c:pt>
                <c:pt idx="683">
                  <c:v>20.523038332999999</c:v>
                </c:pt>
                <c:pt idx="684">
                  <c:v>20.546173332999999</c:v>
                </c:pt>
                <c:pt idx="685">
                  <c:v>20.570713333</c:v>
                </c:pt>
                <c:pt idx="686">
                  <c:v>20.585766667000001</c:v>
                </c:pt>
                <c:pt idx="687">
                  <c:v>20.611128333</c:v>
                </c:pt>
                <c:pt idx="688">
                  <c:v>20.634345</c:v>
                </c:pt>
                <c:pt idx="689">
                  <c:v>20.657364999999999</c:v>
                </c:pt>
                <c:pt idx="690">
                  <c:v>20.670760000000001</c:v>
                </c:pt>
                <c:pt idx="691">
                  <c:v>20.687760000000001</c:v>
                </c:pt>
                <c:pt idx="692">
                  <c:v>20.706271666999999</c:v>
                </c:pt>
                <c:pt idx="693">
                  <c:v>20.732001666999999</c:v>
                </c:pt>
                <c:pt idx="694">
                  <c:v>20.755556667</c:v>
                </c:pt>
                <c:pt idx="695">
                  <c:v>20.783803333000002</c:v>
                </c:pt>
                <c:pt idx="696">
                  <c:v>20.798255000000001</c:v>
                </c:pt>
                <c:pt idx="697">
                  <c:v>20.815411666999999</c:v>
                </c:pt>
                <c:pt idx="698">
                  <c:v>20.832931667</c:v>
                </c:pt>
                <c:pt idx="699">
                  <c:v>20.854845000000001</c:v>
                </c:pt>
                <c:pt idx="700">
                  <c:v>20.879011667</c:v>
                </c:pt>
                <c:pt idx="701">
                  <c:v>20.908280000000001</c:v>
                </c:pt>
                <c:pt idx="702">
                  <c:v>20.932578332999999</c:v>
                </c:pt>
                <c:pt idx="703">
                  <c:v>20.955774999999999</c:v>
                </c:pt>
                <c:pt idx="704">
                  <c:v>20.979030000000002</c:v>
                </c:pt>
                <c:pt idx="705">
                  <c:v>21.002344999999998</c:v>
                </c:pt>
                <c:pt idx="706">
                  <c:v>21.021926666999999</c:v>
                </c:pt>
                <c:pt idx="707">
                  <c:v>21.041526666999999</c:v>
                </c:pt>
                <c:pt idx="708">
                  <c:v>21.056261667000001</c:v>
                </c:pt>
                <c:pt idx="709">
                  <c:v>21.081848333</c:v>
                </c:pt>
                <c:pt idx="710">
                  <c:v>21.106030000000001</c:v>
                </c:pt>
                <c:pt idx="711">
                  <c:v>21.129101667</c:v>
                </c:pt>
                <c:pt idx="712">
                  <c:v>21.152370000000001</c:v>
                </c:pt>
                <c:pt idx="713">
                  <c:v>21.175501666999999</c:v>
                </c:pt>
                <c:pt idx="714">
                  <c:v>21.198708332999999</c:v>
                </c:pt>
                <c:pt idx="715">
                  <c:v>21.218323333000001</c:v>
                </c:pt>
                <c:pt idx="716">
                  <c:v>21.241534999999999</c:v>
                </c:pt>
                <c:pt idx="717">
                  <c:v>21.264849999999999</c:v>
                </c:pt>
                <c:pt idx="718">
                  <c:v>21.279779999999999</c:v>
                </c:pt>
                <c:pt idx="719">
                  <c:v>21.305431667000001</c:v>
                </c:pt>
                <c:pt idx="720">
                  <c:v>21.328551666999999</c:v>
                </c:pt>
                <c:pt idx="721">
                  <c:v>21.351668332999999</c:v>
                </c:pt>
                <c:pt idx="722">
                  <c:v>21.367178332999998</c:v>
                </c:pt>
                <c:pt idx="723">
                  <c:v>21.392354999999998</c:v>
                </c:pt>
                <c:pt idx="724">
                  <c:v>21.41553</c:v>
                </c:pt>
                <c:pt idx="725">
                  <c:v>21.439515</c:v>
                </c:pt>
                <c:pt idx="726">
                  <c:v>21.463035000000001</c:v>
                </c:pt>
                <c:pt idx="727">
                  <c:v>21.486096667000002</c:v>
                </c:pt>
                <c:pt idx="728">
                  <c:v>21.501135000000001</c:v>
                </c:pt>
                <c:pt idx="729">
                  <c:v>21.526676667</c:v>
                </c:pt>
                <c:pt idx="730">
                  <c:v>21.55003</c:v>
                </c:pt>
                <c:pt idx="731">
                  <c:v>21.573341667000001</c:v>
                </c:pt>
                <c:pt idx="732">
                  <c:v>21.598041667</c:v>
                </c:pt>
                <c:pt idx="733">
                  <c:v>21.622503333000001</c:v>
                </c:pt>
                <c:pt idx="734">
                  <c:v>21.637746666999998</c:v>
                </c:pt>
                <c:pt idx="735">
                  <c:v>21.6631</c:v>
                </c:pt>
                <c:pt idx="736">
                  <c:v>21.686366667000001</c:v>
                </c:pt>
                <c:pt idx="737">
                  <c:v>21.709505</c:v>
                </c:pt>
                <c:pt idx="738">
                  <c:v>21.733036667</c:v>
                </c:pt>
                <c:pt idx="739">
                  <c:v>21.747856667000001</c:v>
                </c:pt>
                <c:pt idx="740">
                  <c:v>21.773530000000001</c:v>
                </c:pt>
                <c:pt idx="741">
                  <c:v>21.793134999999999</c:v>
                </c:pt>
                <c:pt idx="742">
                  <c:v>21.816199999999998</c:v>
                </c:pt>
                <c:pt idx="743">
                  <c:v>21.831583333000001</c:v>
                </c:pt>
                <c:pt idx="744">
                  <c:v>21.856708333</c:v>
                </c:pt>
                <c:pt idx="745">
                  <c:v>21.879840000000002</c:v>
                </c:pt>
                <c:pt idx="746">
                  <c:v>21.90353</c:v>
                </c:pt>
                <c:pt idx="747">
                  <c:v>21.926681667</c:v>
                </c:pt>
                <c:pt idx="748">
                  <c:v>21.951596667</c:v>
                </c:pt>
                <c:pt idx="749">
                  <c:v>21.966405000000002</c:v>
                </c:pt>
                <c:pt idx="750">
                  <c:v>21.992043333000002</c:v>
                </c:pt>
                <c:pt idx="751">
                  <c:v>22.006945000000002</c:v>
                </c:pt>
                <c:pt idx="752">
                  <c:v>22.032364999999999</c:v>
                </c:pt>
                <c:pt idx="753">
                  <c:v>22.055521667000001</c:v>
                </c:pt>
                <c:pt idx="754">
                  <c:v>22.078863333000001</c:v>
                </c:pt>
                <c:pt idx="755">
                  <c:v>22.102001667</c:v>
                </c:pt>
                <c:pt idx="756">
                  <c:v>22.125546666999998</c:v>
                </c:pt>
                <c:pt idx="757">
                  <c:v>22.151168333000001</c:v>
                </c:pt>
                <c:pt idx="758">
                  <c:v>22.174301667000002</c:v>
                </c:pt>
                <c:pt idx="759">
                  <c:v>22.198673332999999</c:v>
                </c:pt>
                <c:pt idx="760">
                  <c:v>22.212286667000001</c:v>
                </c:pt>
                <c:pt idx="761">
                  <c:v>22.229443332999999</c:v>
                </c:pt>
                <c:pt idx="762">
                  <c:v>22.247728333000001</c:v>
                </c:pt>
                <c:pt idx="763">
                  <c:v>22.273845000000001</c:v>
                </c:pt>
                <c:pt idx="764">
                  <c:v>22.29759</c:v>
                </c:pt>
                <c:pt idx="765">
                  <c:v>22.320901667000001</c:v>
                </c:pt>
                <c:pt idx="766">
                  <c:v>22.335503332999998</c:v>
                </c:pt>
                <c:pt idx="767">
                  <c:v>22.357634999999998</c:v>
                </c:pt>
                <c:pt idx="768">
                  <c:v>22.377246667000001</c:v>
                </c:pt>
                <c:pt idx="769">
                  <c:v>22.396736666999999</c:v>
                </c:pt>
                <c:pt idx="770">
                  <c:v>22.411496667000002</c:v>
                </c:pt>
                <c:pt idx="771">
                  <c:v>22.443539999999999</c:v>
                </c:pt>
                <c:pt idx="772">
                  <c:v>22.467828333</c:v>
                </c:pt>
                <c:pt idx="773">
                  <c:v>22.491981667000001</c:v>
                </c:pt>
                <c:pt idx="774">
                  <c:v>22.507079999999998</c:v>
                </c:pt>
                <c:pt idx="775">
                  <c:v>22.529254999999999</c:v>
                </c:pt>
                <c:pt idx="776">
                  <c:v>22.55237</c:v>
                </c:pt>
                <c:pt idx="777">
                  <c:v>22.567108333</c:v>
                </c:pt>
                <c:pt idx="778">
                  <c:v>22.588633333000001</c:v>
                </c:pt>
                <c:pt idx="779">
                  <c:v>22.611846666999998</c:v>
                </c:pt>
                <c:pt idx="780">
                  <c:v>22.63503</c:v>
                </c:pt>
                <c:pt idx="781">
                  <c:v>22.658008333000001</c:v>
                </c:pt>
                <c:pt idx="782">
                  <c:v>22.678778333</c:v>
                </c:pt>
                <c:pt idx="783">
                  <c:v>22.701763332999999</c:v>
                </c:pt>
                <c:pt idx="784">
                  <c:v>22.716388333000001</c:v>
                </c:pt>
                <c:pt idx="785">
                  <c:v>22.742018333000001</c:v>
                </c:pt>
                <c:pt idx="786">
                  <c:v>22.765038333</c:v>
                </c:pt>
                <c:pt idx="787">
                  <c:v>22.788171667</c:v>
                </c:pt>
                <c:pt idx="788">
                  <c:v>22.802388333</c:v>
                </c:pt>
                <c:pt idx="789">
                  <c:v>22.825295000000001</c:v>
                </c:pt>
                <c:pt idx="790">
                  <c:v>22.848215</c:v>
                </c:pt>
                <c:pt idx="791">
                  <c:v>22.871096667</c:v>
                </c:pt>
                <c:pt idx="792">
                  <c:v>22.893868333</c:v>
                </c:pt>
                <c:pt idx="793">
                  <c:v>22.916686667</c:v>
                </c:pt>
                <c:pt idx="794">
                  <c:v>22.939534999999999</c:v>
                </c:pt>
                <c:pt idx="795">
                  <c:v>22.953611667000001</c:v>
                </c:pt>
                <c:pt idx="796">
                  <c:v>22.979375000000001</c:v>
                </c:pt>
                <c:pt idx="797">
                  <c:v>22.999243332999999</c:v>
                </c:pt>
                <c:pt idx="798">
                  <c:v>23.014638333000001</c:v>
                </c:pt>
                <c:pt idx="799">
                  <c:v>23.039280000000002</c:v>
                </c:pt>
                <c:pt idx="800">
                  <c:v>23.053591666999999</c:v>
                </c:pt>
                <c:pt idx="801">
                  <c:v>23.070581666999999</c:v>
                </c:pt>
                <c:pt idx="802">
                  <c:v>23.096208333</c:v>
                </c:pt>
                <c:pt idx="803">
                  <c:v>23.120673332999999</c:v>
                </c:pt>
                <c:pt idx="804">
                  <c:v>23.143531667000001</c:v>
                </c:pt>
                <c:pt idx="805">
                  <c:v>23.166341667000001</c:v>
                </c:pt>
                <c:pt idx="806">
                  <c:v>23.185603333</c:v>
                </c:pt>
                <c:pt idx="807">
                  <c:v>23.204419999999999</c:v>
                </c:pt>
                <c:pt idx="808">
                  <c:v>23.217983332999999</c:v>
                </c:pt>
                <c:pt idx="809">
                  <c:v>23.244173332999999</c:v>
                </c:pt>
                <c:pt idx="810">
                  <c:v>23.258596666999999</c:v>
                </c:pt>
                <c:pt idx="811">
                  <c:v>23.283848333000002</c:v>
                </c:pt>
                <c:pt idx="812">
                  <c:v>23.308708332999998</c:v>
                </c:pt>
                <c:pt idx="813">
                  <c:v>23.322976666999999</c:v>
                </c:pt>
                <c:pt idx="814">
                  <c:v>23.340731667</c:v>
                </c:pt>
                <c:pt idx="815">
                  <c:v>23.365348333</c:v>
                </c:pt>
                <c:pt idx="816">
                  <c:v>23.379633333000001</c:v>
                </c:pt>
                <c:pt idx="817">
                  <c:v>23.405114999999999</c:v>
                </c:pt>
                <c:pt idx="818">
                  <c:v>23.427865000000001</c:v>
                </c:pt>
                <c:pt idx="819">
                  <c:v>23.451176666999999</c:v>
                </c:pt>
                <c:pt idx="820">
                  <c:v>23.465673333000002</c:v>
                </c:pt>
                <c:pt idx="821">
                  <c:v>23.490845</c:v>
                </c:pt>
                <c:pt idx="822">
                  <c:v>23.513703332999999</c:v>
                </c:pt>
                <c:pt idx="823">
                  <c:v>23.537346667000001</c:v>
                </c:pt>
                <c:pt idx="824">
                  <c:v>23.560783333</c:v>
                </c:pt>
                <c:pt idx="825">
                  <c:v>23.588533333000001</c:v>
                </c:pt>
                <c:pt idx="826">
                  <c:v>23.602061667000001</c:v>
                </c:pt>
                <c:pt idx="827">
                  <c:v>23.620283333</c:v>
                </c:pt>
                <c:pt idx="828">
                  <c:v>23.645530000000001</c:v>
                </c:pt>
                <c:pt idx="829">
                  <c:v>23.668505</c:v>
                </c:pt>
                <c:pt idx="830">
                  <c:v>23.691371666999999</c:v>
                </c:pt>
                <c:pt idx="831">
                  <c:v>23.705663333</c:v>
                </c:pt>
                <c:pt idx="832">
                  <c:v>23.731371667000001</c:v>
                </c:pt>
                <c:pt idx="833">
                  <c:v>23.744205000000001</c:v>
                </c:pt>
                <c:pt idx="834">
                  <c:v>23.770705</c:v>
                </c:pt>
                <c:pt idx="835">
                  <c:v>23.784780000000001</c:v>
                </c:pt>
                <c:pt idx="836">
                  <c:v>23.810874999999999</c:v>
                </c:pt>
                <c:pt idx="837">
                  <c:v>23.82957</c:v>
                </c:pt>
                <c:pt idx="838">
                  <c:v>23.843728333000001</c:v>
                </c:pt>
                <c:pt idx="839">
                  <c:v>23.869869999999999</c:v>
                </c:pt>
                <c:pt idx="840">
                  <c:v>23.894473333000001</c:v>
                </c:pt>
                <c:pt idx="841">
                  <c:v>23.908868333000001</c:v>
                </c:pt>
                <c:pt idx="842">
                  <c:v>23.926480000000002</c:v>
                </c:pt>
                <c:pt idx="843">
                  <c:v>23.948188333000001</c:v>
                </c:pt>
                <c:pt idx="844">
                  <c:v>23.971198333</c:v>
                </c:pt>
                <c:pt idx="845">
                  <c:v>23.994368333000001</c:v>
                </c:pt>
                <c:pt idx="846">
                  <c:v>24.008698333000002</c:v>
                </c:pt>
                <c:pt idx="847">
                  <c:v>24.037048333000001</c:v>
                </c:pt>
                <c:pt idx="848">
                  <c:v>24.062729999999998</c:v>
                </c:pt>
                <c:pt idx="849">
                  <c:v>24.093715</c:v>
                </c:pt>
                <c:pt idx="850">
                  <c:v>24.116865000000001</c:v>
                </c:pt>
                <c:pt idx="851">
                  <c:v>24.131903333</c:v>
                </c:pt>
                <c:pt idx="852">
                  <c:v>24.149148332999999</c:v>
                </c:pt>
                <c:pt idx="853">
                  <c:v>24.174701667000001</c:v>
                </c:pt>
                <c:pt idx="854">
                  <c:v>24.194153332999999</c:v>
                </c:pt>
                <c:pt idx="855">
                  <c:v>24.213591666999999</c:v>
                </c:pt>
                <c:pt idx="856">
                  <c:v>24.228011667000001</c:v>
                </c:pt>
                <c:pt idx="857">
                  <c:v>24.260290000000001</c:v>
                </c:pt>
                <c:pt idx="858">
                  <c:v>24.274731667000001</c:v>
                </c:pt>
                <c:pt idx="859">
                  <c:v>24.292123332999999</c:v>
                </c:pt>
                <c:pt idx="860">
                  <c:v>24.314785000000001</c:v>
                </c:pt>
                <c:pt idx="861">
                  <c:v>24.337863333000001</c:v>
                </c:pt>
                <c:pt idx="862">
                  <c:v>24.357438333000001</c:v>
                </c:pt>
                <c:pt idx="863">
                  <c:v>24.372138332999999</c:v>
                </c:pt>
                <c:pt idx="864">
                  <c:v>24.397848332999999</c:v>
                </c:pt>
                <c:pt idx="865">
                  <c:v>24.421031667000001</c:v>
                </c:pt>
                <c:pt idx="866">
                  <c:v>24.444263332999999</c:v>
                </c:pt>
                <c:pt idx="867">
                  <c:v>24.459131667000001</c:v>
                </c:pt>
                <c:pt idx="868">
                  <c:v>24.484678333000002</c:v>
                </c:pt>
                <c:pt idx="869">
                  <c:v>24.504516667000001</c:v>
                </c:pt>
                <c:pt idx="870">
                  <c:v>24.519346667000001</c:v>
                </c:pt>
                <c:pt idx="871">
                  <c:v>24.545033332999999</c:v>
                </c:pt>
                <c:pt idx="872">
                  <c:v>24.568176666999999</c:v>
                </c:pt>
                <c:pt idx="873">
                  <c:v>24.588456666999999</c:v>
                </c:pt>
                <c:pt idx="874">
                  <c:v>24.613798332999998</c:v>
                </c:pt>
                <c:pt idx="875">
                  <c:v>24.642984999999999</c:v>
                </c:pt>
                <c:pt idx="876">
                  <c:v>24.672478333000001</c:v>
                </c:pt>
                <c:pt idx="877">
                  <c:v>24.695708332999999</c:v>
                </c:pt>
                <c:pt idx="878">
                  <c:v>24.7102</c:v>
                </c:pt>
                <c:pt idx="879">
                  <c:v>24.727938333000001</c:v>
                </c:pt>
                <c:pt idx="880">
                  <c:v>24.749714999999998</c:v>
                </c:pt>
                <c:pt idx="881">
                  <c:v>24.772846667</c:v>
                </c:pt>
                <c:pt idx="882">
                  <c:v>24.796123333000001</c:v>
                </c:pt>
                <c:pt idx="883">
                  <c:v>24.815668333000001</c:v>
                </c:pt>
                <c:pt idx="884">
                  <c:v>24.83888</c:v>
                </c:pt>
                <c:pt idx="885">
                  <c:v>24.862013333</c:v>
                </c:pt>
                <c:pt idx="886">
                  <c:v>24.882000000000001</c:v>
                </c:pt>
                <c:pt idx="887">
                  <c:v>24.897176667</c:v>
                </c:pt>
                <c:pt idx="888">
                  <c:v>24.914236667000001</c:v>
                </c:pt>
                <c:pt idx="889">
                  <c:v>24.940003333</c:v>
                </c:pt>
                <c:pt idx="890">
                  <c:v>24.963458332999998</c:v>
                </c:pt>
                <c:pt idx="891">
                  <c:v>24.978193333</c:v>
                </c:pt>
                <c:pt idx="892">
                  <c:v>24.999755</c:v>
                </c:pt>
                <c:pt idx="893">
                  <c:v>25.028075000000001</c:v>
                </c:pt>
                <c:pt idx="894">
                  <c:v>25.042555</c:v>
                </c:pt>
                <c:pt idx="895">
                  <c:v>25.068674999999999</c:v>
                </c:pt>
                <c:pt idx="896">
                  <c:v>25.083681667</c:v>
                </c:pt>
                <c:pt idx="897">
                  <c:v>25.109335000000002</c:v>
                </c:pt>
                <c:pt idx="898">
                  <c:v>25.132635000000001</c:v>
                </c:pt>
                <c:pt idx="899">
                  <c:v>25.155678333000001</c:v>
                </c:pt>
                <c:pt idx="900">
                  <c:v>25.185098332999999</c:v>
                </c:pt>
                <c:pt idx="901">
                  <c:v>25.213455</c:v>
                </c:pt>
                <c:pt idx="902">
                  <c:v>25.248781666999999</c:v>
                </c:pt>
                <c:pt idx="903">
                  <c:v>25.288938333000001</c:v>
                </c:pt>
                <c:pt idx="904">
                  <c:v>25.317993333</c:v>
                </c:pt>
                <c:pt idx="905">
                  <c:v>25.347426667000001</c:v>
                </c:pt>
                <c:pt idx="906">
                  <c:v>25.371921666999999</c:v>
                </c:pt>
                <c:pt idx="907">
                  <c:v>25.402418333</c:v>
                </c:pt>
                <c:pt idx="908">
                  <c:v>25.422653333</c:v>
                </c:pt>
                <c:pt idx="909">
                  <c:v>25.441523332999999</c:v>
                </c:pt>
                <c:pt idx="910">
                  <c:v>25.461310000000001</c:v>
                </c:pt>
                <c:pt idx="911">
                  <c:v>25.481200000000001</c:v>
                </c:pt>
                <c:pt idx="912">
                  <c:v>25.515526667</c:v>
                </c:pt>
                <c:pt idx="913">
                  <c:v>25.550875000000001</c:v>
                </c:pt>
                <c:pt idx="914">
                  <c:v>25.566105</c:v>
                </c:pt>
                <c:pt idx="915">
                  <c:v>25.593443333</c:v>
                </c:pt>
                <c:pt idx="916">
                  <c:v>25.608413333000001</c:v>
                </c:pt>
                <c:pt idx="917">
                  <c:v>25.630596666999999</c:v>
                </c:pt>
                <c:pt idx="918">
                  <c:v>25.650063332999999</c:v>
                </c:pt>
                <c:pt idx="919">
                  <c:v>25.665299999999998</c:v>
                </c:pt>
                <c:pt idx="920">
                  <c:v>25.686624999999999</c:v>
                </c:pt>
                <c:pt idx="921">
                  <c:v>25.710843333</c:v>
                </c:pt>
                <c:pt idx="922">
                  <c:v>25.740376667</c:v>
                </c:pt>
                <c:pt idx="923">
                  <c:v>25.764491667000001</c:v>
                </c:pt>
                <c:pt idx="924">
                  <c:v>25.788193332999999</c:v>
                </c:pt>
                <c:pt idx="925">
                  <c:v>25.807418333000001</c:v>
                </c:pt>
                <c:pt idx="926">
                  <c:v>25.822064999999998</c:v>
                </c:pt>
                <c:pt idx="927">
                  <c:v>25.839631666999999</c:v>
                </c:pt>
                <c:pt idx="928">
                  <c:v>25.857876666999999</c:v>
                </c:pt>
                <c:pt idx="929">
                  <c:v>25.885698333000001</c:v>
                </c:pt>
                <c:pt idx="930">
                  <c:v>25.921913332999999</c:v>
                </c:pt>
                <c:pt idx="931">
                  <c:v>25.952408333000001</c:v>
                </c:pt>
                <c:pt idx="932">
                  <c:v>25.986061667000001</c:v>
                </c:pt>
                <c:pt idx="933">
                  <c:v>26.015658333000001</c:v>
                </c:pt>
                <c:pt idx="934">
                  <c:v>26.039034999999998</c:v>
                </c:pt>
                <c:pt idx="935">
                  <c:v>26.063823332999998</c:v>
                </c:pt>
                <c:pt idx="936">
                  <c:v>26.088491667</c:v>
                </c:pt>
                <c:pt idx="937">
                  <c:v>26.107833332999999</c:v>
                </c:pt>
                <c:pt idx="938">
                  <c:v>26.132403332999999</c:v>
                </c:pt>
                <c:pt idx="939">
                  <c:v>26.156136666999998</c:v>
                </c:pt>
                <c:pt idx="940">
                  <c:v>26.190688333000001</c:v>
                </c:pt>
                <c:pt idx="941">
                  <c:v>26.20607</c:v>
                </c:pt>
                <c:pt idx="942">
                  <c:v>26.223434999999998</c:v>
                </c:pt>
                <c:pt idx="943">
                  <c:v>26.241218332999999</c:v>
                </c:pt>
                <c:pt idx="944">
                  <c:v>26.264341667</c:v>
                </c:pt>
                <c:pt idx="945">
                  <c:v>26.283898333</c:v>
                </c:pt>
                <c:pt idx="946">
                  <c:v>26.303331666999998</c:v>
                </c:pt>
                <c:pt idx="947">
                  <c:v>26.323184999999999</c:v>
                </c:pt>
                <c:pt idx="948">
                  <c:v>26.343184999999998</c:v>
                </c:pt>
                <c:pt idx="949">
                  <c:v>26.358243333000001</c:v>
                </c:pt>
                <c:pt idx="950">
                  <c:v>26.38081</c:v>
                </c:pt>
                <c:pt idx="951">
                  <c:v>26.395935000000001</c:v>
                </c:pt>
                <c:pt idx="952">
                  <c:v>26.413188333000001</c:v>
                </c:pt>
                <c:pt idx="953">
                  <c:v>26.445665000000002</c:v>
                </c:pt>
                <c:pt idx="954">
                  <c:v>26.470344999999998</c:v>
                </c:pt>
                <c:pt idx="955">
                  <c:v>26.485611667000001</c:v>
                </c:pt>
                <c:pt idx="956">
                  <c:v>26.51342</c:v>
                </c:pt>
                <c:pt idx="957">
                  <c:v>26.528275000000001</c:v>
                </c:pt>
                <c:pt idx="958">
                  <c:v>26.556315000000001</c:v>
                </c:pt>
                <c:pt idx="959">
                  <c:v>26.586743333000001</c:v>
                </c:pt>
                <c:pt idx="960">
                  <c:v>26.621958332999998</c:v>
                </c:pt>
                <c:pt idx="961">
                  <c:v>26.652048333</c:v>
                </c:pt>
                <c:pt idx="962">
                  <c:v>26.676951667000001</c:v>
                </c:pt>
                <c:pt idx="963">
                  <c:v>26.696815000000001</c:v>
                </c:pt>
                <c:pt idx="964">
                  <c:v>26.716251667000002</c:v>
                </c:pt>
                <c:pt idx="965">
                  <c:v>26.740423332999999</c:v>
                </c:pt>
                <c:pt idx="966">
                  <c:v>26.76116</c:v>
                </c:pt>
                <c:pt idx="967">
                  <c:v>26.786111667</c:v>
                </c:pt>
                <c:pt idx="968">
                  <c:v>26.81278</c:v>
                </c:pt>
                <c:pt idx="969">
                  <c:v>26.838249999999999</c:v>
                </c:pt>
                <c:pt idx="970">
                  <c:v>26.868896667000001</c:v>
                </c:pt>
                <c:pt idx="971">
                  <c:v>26.892506666999999</c:v>
                </c:pt>
                <c:pt idx="972">
                  <c:v>26.908196666999999</c:v>
                </c:pt>
                <c:pt idx="973">
                  <c:v>26.933845000000002</c:v>
                </c:pt>
                <c:pt idx="974">
                  <c:v>26.949156667</c:v>
                </c:pt>
                <c:pt idx="975">
                  <c:v>26.975503332999999</c:v>
                </c:pt>
                <c:pt idx="976">
                  <c:v>26.990838332999999</c:v>
                </c:pt>
                <c:pt idx="977">
                  <c:v>27.019133332999999</c:v>
                </c:pt>
                <c:pt idx="978">
                  <c:v>27.044625</c:v>
                </c:pt>
                <c:pt idx="979">
                  <c:v>27.068363333000001</c:v>
                </c:pt>
                <c:pt idx="980">
                  <c:v>27.083153332999998</c:v>
                </c:pt>
                <c:pt idx="981">
                  <c:v>27.100964999999999</c:v>
                </c:pt>
                <c:pt idx="982">
                  <c:v>27.128779999999999</c:v>
                </c:pt>
                <c:pt idx="983">
                  <c:v>27.157973333000001</c:v>
                </c:pt>
                <c:pt idx="984">
                  <c:v>27.188594999999999</c:v>
                </c:pt>
                <c:pt idx="985">
                  <c:v>27.213696667000001</c:v>
                </c:pt>
                <c:pt idx="986">
                  <c:v>27.238671666999998</c:v>
                </c:pt>
                <c:pt idx="987">
                  <c:v>27.26812</c:v>
                </c:pt>
                <c:pt idx="988">
                  <c:v>27.302911667</c:v>
                </c:pt>
                <c:pt idx="989">
                  <c:v>27.323338332999999</c:v>
                </c:pt>
                <c:pt idx="990">
                  <c:v>27.353306666999998</c:v>
                </c:pt>
                <c:pt idx="991">
                  <c:v>27.394753333000001</c:v>
                </c:pt>
                <c:pt idx="992">
                  <c:v>27.434826666999999</c:v>
                </c:pt>
                <c:pt idx="993">
                  <c:v>27.475241666999999</c:v>
                </c:pt>
                <c:pt idx="994">
                  <c:v>27.515736666999999</c:v>
                </c:pt>
                <c:pt idx="995">
                  <c:v>27.551801666999999</c:v>
                </c:pt>
                <c:pt idx="996">
                  <c:v>27.583808333</c:v>
                </c:pt>
                <c:pt idx="997">
                  <c:v>27.626069999999999</c:v>
                </c:pt>
                <c:pt idx="998">
                  <c:v>27.6463</c:v>
                </c:pt>
                <c:pt idx="999">
                  <c:v>27.684925</c:v>
                </c:pt>
                <c:pt idx="1000">
                  <c:v>27.715841666999999</c:v>
                </c:pt>
                <c:pt idx="1001">
                  <c:v>27.741676667</c:v>
                </c:pt>
                <c:pt idx="1002">
                  <c:v>27.767914999999999</c:v>
                </c:pt>
                <c:pt idx="1003">
                  <c:v>27.783311667</c:v>
                </c:pt>
                <c:pt idx="1004">
                  <c:v>27.816385</c:v>
                </c:pt>
                <c:pt idx="1005">
                  <c:v>27.852605000000001</c:v>
                </c:pt>
                <c:pt idx="1006">
                  <c:v>27.892773333000001</c:v>
                </c:pt>
                <c:pt idx="1007">
                  <c:v>27.932404999999999</c:v>
                </c:pt>
                <c:pt idx="1008">
                  <c:v>27.962766667</c:v>
                </c:pt>
                <c:pt idx="1009">
                  <c:v>28.002831666999999</c:v>
                </c:pt>
                <c:pt idx="1010">
                  <c:v>28.023543332999999</c:v>
                </c:pt>
                <c:pt idx="1011">
                  <c:v>28.038968333</c:v>
                </c:pt>
                <c:pt idx="1012">
                  <c:v>28.061611667000001</c:v>
                </c:pt>
                <c:pt idx="1013">
                  <c:v>28.091713333000001</c:v>
                </c:pt>
                <c:pt idx="1014">
                  <c:v>28.112236667000001</c:v>
                </c:pt>
                <c:pt idx="1015">
                  <c:v>28.127971667000001</c:v>
                </c:pt>
                <c:pt idx="1016">
                  <c:v>28.1509</c:v>
                </c:pt>
                <c:pt idx="1017">
                  <c:v>28.171295000000001</c:v>
                </c:pt>
                <c:pt idx="1018">
                  <c:v>28.206668333</c:v>
                </c:pt>
                <c:pt idx="1019">
                  <c:v>28.247231667000001</c:v>
                </c:pt>
                <c:pt idx="1020">
                  <c:v>28.287479999999999</c:v>
                </c:pt>
                <c:pt idx="1021">
                  <c:v>28.327511667</c:v>
                </c:pt>
                <c:pt idx="1022">
                  <c:v>28.367128333</c:v>
                </c:pt>
                <c:pt idx="1023">
                  <c:v>28.406851667000002</c:v>
                </c:pt>
                <c:pt idx="1024">
                  <c:v>28.437729999999998</c:v>
                </c:pt>
                <c:pt idx="1025">
                  <c:v>28.457585000000002</c:v>
                </c:pt>
                <c:pt idx="1026">
                  <c:v>28.496314999999999</c:v>
                </c:pt>
                <c:pt idx="1027">
                  <c:v>28.52589</c:v>
                </c:pt>
                <c:pt idx="1028">
                  <c:v>28.567335</c:v>
                </c:pt>
                <c:pt idx="1029">
                  <c:v>28.604806666999998</c:v>
                </c:pt>
                <c:pt idx="1030">
                  <c:v>28.64115</c:v>
                </c:pt>
                <c:pt idx="1031">
                  <c:v>28.667951667000001</c:v>
                </c:pt>
                <c:pt idx="1032">
                  <c:v>28.68825</c:v>
                </c:pt>
                <c:pt idx="1033">
                  <c:v>28.708641666999998</c:v>
                </c:pt>
                <c:pt idx="1034">
                  <c:v>28.732511667000001</c:v>
                </c:pt>
                <c:pt idx="1035">
                  <c:v>28.753321667000002</c:v>
                </c:pt>
                <c:pt idx="1036">
                  <c:v>28.778513332999999</c:v>
                </c:pt>
                <c:pt idx="1037">
                  <c:v>28.80893</c:v>
                </c:pt>
                <c:pt idx="1038">
                  <c:v>28.828890000000001</c:v>
                </c:pt>
                <c:pt idx="1039">
                  <c:v>28.865545000000001</c:v>
                </c:pt>
                <c:pt idx="1040">
                  <c:v>28.896104999999999</c:v>
                </c:pt>
                <c:pt idx="1041">
                  <c:v>28.921556667000001</c:v>
                </c:pt>
                <c:pt idx="1042">
                  <c:v>28.952445000000001</c:v>
                </c:pt>
                <c:pt idx="1043">
                  <c:v>28.979078333</c:v>
                </c:pt>
                <c:pt idx="1044">
                  <c:v>29.014869999999998</c:v>
                </c:pt>
                <c:pt idx="1045">
                  <c:v>29.040591667000001</c:v>
                </c:pt>
                <c:pt idx="1046">
                  <c:v>29.076853332999999</c:v>
                </c:pt>
                <c:pt idx="1047">
                  <c:v>29.102868333</c:v>
                </c:pt>
                <c:pt idx="1048">
                  <c:v>29.129546667</c:v>
                </c:pt>
                <c:pt idx="1049">
                  <c:v>29.171185000000001</c:v>
                </c:pt>
                <c:pt idx="1050">
                  <c:v>29.207953332999999</c:v>
                </c:pt>
                <c:pt idx="1051">
                  <c:v>29.243193333000001</c:v>
                </c:pt>
                <c:pt idx="1052">
                  <c:v>29.278113333</c:v>
                </c:pt>
                <c:pt idx="1053">
                  <c:v>29.30838</c:v>
                </c:pt>
                <c:pt idx="1054">
                  <c:v>29.328998333000001</c:v>
                </c:pt>
                <c:pt idx="1055">
                  <c:v>29.365123333</c:v>
                </c:pt>
                <c:pt idx="1056">
                  <c:v>29.405883332999998</c:v>
                </c:pt>
                <c:pt idx="1057">
                  <c:v>29.44567</c:v>
                </c:pt>
                <c:pt idx="1058">
                  <c:v>29.487031667</c:v>
                </c:pt>
                <c:pt idx="1059">
                  <c:v>29.526579999999999</c:v>
                </c:pt>
                <c:pt idx="1060">
                  <c:v>29.566931666999999</c:v>
                </c:pt>
                <c:pt idx="1061">
                  <c:v>29.607636667000001</c:v>
                </c:pt>
                <c:pt idx="1062">
                  <c:v>29.646218333</c:v>
                </c:pt>
                <c:pt idx="1063">
                  <c:v>29.678223332999998</c:v>
                </c:pt>
                <c:pt idx="1064">
                  <c:v>29.706555000000002</c:v>
                </c:pt>
                <c:pt idx="1065">
                  <c:v>29.730654999999999</c:v>
                </c:pt>
                <c:pt idx="1066">
                  <c:v>29.753508332999999</c:v>
                </c:pt>
                <c:pt idx="1067">
                  <c:v>29.778044999999999</c:v>
                </c:pt>
                <c:pt idx="1068">
                  <c:v>29.797468333000001</c:v>
                </c:pt>
                <c:pt idx="1069">
                  <c:v>29.817198333</c:v>
                </c:pt>
                <c:pt idx="1070">
                  <c:v>29.835938333000001</c:v>
                </c:pt>
                <c:pt idx="1071">
                  <c:v>29.859893332999999</c:v>
                </c:pt>
                <c:pt idx="1072">
                  <c:v>29.874468332999999</c:v>
                </c:pt>
                <c:pt idx="1073">
                  <c:v>29.897816667000001</c:v>
                </c:pt>
                <c:pt idx="1074">
                  <c:v>29.912796666999999</c:v>
                </c:pt>
                <c:pt idx="1075">
                  <c:v>29.940529999999999</c:v>
                </c:pt>
                <c:pt idx="1076">
                  <c:v>29.982263332999999</c:v>
                </c:pt>
                <c:pt idx="1077">
                  <c:v>30.009021666999999</c:v>
                </c:pt>
                <c:pt idx="1078">
                  <c:v>30.050706667</c:v>
                </c:pt>
                <c:pt idx="1079">
                  <c:v>30.086034999999999</c:v>
                </c:pt>
                <c:pt idx="1080">
                  <c:v>30.126138333</c:v>
                </c:pt>
                <c:pt idx="1081">
                  <c:v>30.166094999999999</c:v>
                </c:pt>
                <c:pt idx="1082">
                  <c:v>30.206286667000001</c:v>
                </c:pt>
                <c:pt idx="1083">
                  <c:v>30.247921667</c:v>
                </c:pt>
                <c:pt idx="1084">
                  <c:v>30.273461666999999</c:v>
                </c:pt>
                <c:pt idx="1085">
                  <c:v>30.299486667</c:v>
                </c:pt>
                <c:pt idx="1086">
                  <c:v>30.320136667</c:v>
                </c:pt>
                <c:pt idx="1087">
                  <c:v>30.340579999999999</c:v>
                </c:pt>
                <c:pt idx="1088">
                  <c:v>30.361108333000001</c:v>
                </c:pt>
                <c:pt idx="1089">
                  <c:v>30.384706667</c:v>
                </c:pt>
                <c:pt idx="1090">
                  <c:v>30.414813333000001</c:v>
                </c:pt>
                <c:pt idx="1091">
                  <c:v>30.454886667</c:v>
                </c:pt>
                <c:pt idx="1092">
                  <c:v>30.494971667000002</c:v>
                </c:pt>
                <c:pt idx="1093">
                  <c:v>30.525130000000001</c:v>
                </c:pt>
                <c:pt idx="1094">
                  <c:v>30.564613333</c:v>
                </c:pt>
                <c:pt idx="1095">
                  <c:v>30.605228332999999</c:v>
                </c:pt>
                <c:pt idx="1096">
                  <c:v>30.636318332999998</c:v>
                </c:pt>
                <c:pt idx="1097">
                  <c:v>30.655981666999999</c:v>
                </c:pt>
                <c:pt idx="1098">
                  <c:v>30.687889999999999</c:v>
                </c:pt>
                <c:pt idx="1099">
                  <c:v>30.724046667</c:v>
                </c:pt>
                <c:pt idx="1100">
                  <c:v>30.744531667</c:v>
                </c:pt>
                <c:pt idx="1101">
                  <c:v>30.769191667000001</c:v>
                </c:pt>
                <c:pt idx="1102">
                  <c:v>30.810166667000001</c:v>
                </c:pt>
                <c:pt idx="1103">
                  <c:v>30.846661666999999</c:v>
                </c:pt>
                <c:pt idx="1104">
                  <c:v>30.877085000000001</c:v>
                </c:pt>
                <c:pt idx="1105">
                  <c:v>30.918643332999999</c:v>
                </c:pt>
                <c:pt idx="1106">
                  <c:v>30.939235</c:v>
                </c:pt>
                <c:pt idx="1107">
                  <c:v>30.964868332999998</c:v>
                </c:pt>
                <c:pt idx="1108">
                  <c:v>31.005714999999999</c:v>
                </c:pt>
                <c:pt idx="1109">
                  <c:v>31.045655</c:v>
                </c:pt>
                <c:pt idx="1110">
                  <c:v>31.081326666999999</c:v>
                </c:pt>
                <c:pt idx="1111">
                  <c:v>31.117854999999999</c:v>
                </c:pt>
                <c:pt idx="1112">
                  <c:v>31.13804</c:v>
                </c:pt>
                <c:pt idx="1113">
                  <c:v>31.175146667</c:v>
                </c:pt>
                <c:pt idx="1114">
                  <c:v>31.216764999999999</c:v>
                </c:pt>
                <c:pt idx="1115">
                  <c:v>31.257236667000001</c:v>
                </c:pt>
                <c:pt idx="1116">
                  <c:v>31.297543333</c:v>
                </c:pt>
                <c:pt idx="1117">
                  <c:v>31.336400000000001</c:v>
                </c:pt>
                <c:pt idx="1118">
                  <c:v>31.36675</c:v>
                </c:pt>
                <c:pt idx="1119">
                  <c:v>31.402308333000001</c:v>
                </c:pt>
                <c:pt idx="1120">
                  <c:v>31.442161667000001</c:v>
                </c:pt>
                <c:pt idx="1121">
                  <c:v>31.467511667</c:v>
                </c:pt>
                <c:pt idx="1122">
                  <c:v>31.503021666999999</c:v>
                </c:pt>
                <c:pt idx="1123">
                  <c:v>31.532788332999999</c:v>
                </c:pt>
                <c:pt idx="1124">
                  <c:v>31.558074999999999</c:v>
                </c:pt>
                <c:pt idx="1125">
                  <c:v>31.573170000000001</c:v>
                </c:pt>
                <c:pt idx="1126">
                  <c:v>31.601621667</c:v>
                </c:pt>
                <c:pt idx="1127">
                  <c:v>31.642578332999999</c:v>
                </c:pt>
                <c:pt idx="1128">
                  <c:v>31.667241666999999</c:v>
                </c:pt>
                <c:pt idx="1129">
                  <c:v>31.682706667000001</c:v>
                </c:pt>
                <c:pt idx="1130">
                  <c:v>31.71011</c:v>
                </c:pt>
                <c:pt idx="1131">
                  <c:v>31.740503332999999</c:v>
                </c:pt>
                <c:pt idx="1132">
                  <c:v>31.760905000000001</c:v>
                </c:pt>
                <c:pt idx="1133">
                  <c:v>31.791968333</c:v>
                </c:pt>
                <c:pt idx="1134">
                  <c:v>31.822816667000001</c:v>
                </c:pt>
                <c:pt idx="1135">
                  <c:v>31.863955000000001</c:v>
                </c:pt>
                <c:pt idx="1136">
                  <c:v>31.896161667000001</c:v>
                </c:pt>
                <c:pt idx="1137">
                  <c:v>31.926631666999999</c:v>
                </c:pt>
                <c:pt idx="1138">
                  <c:v>31.946251666999999</c:v>
                </c:pt>
                <c:pt idx="1139">
                  <c:v>31.966075</c:v>
                </c:pt>
                <c:pt idx="1140">
                  <c:v>31.991028332999999</c:v>
                </c:pt>
                <c:pt idx="1141">
                  <c:v>32.020614999999999</c:v>
                </c:pt>
                <c:pt idx="1142">
                  <c:v>32.046289999999999</c:v>
                </c:pt>
                <c:pt idx="1143">
                  <c:v>32.071449999999999</c:v>
                </c:pt>
                <c:pt idx="1144">
                  <c:v>32.107403333000001</c:v>
                </c:pt>
                <c:pt idx="1145">
                  <c:v>32.133893333000003</c:v>
                </c:pt>
                <c:pt idx="1146">
                  <c:v>32.159664999999997</c:v>
                </c:pt>
                <c:pt idx="1147">
                  <c:v>32.175378332999998</c:v>
                </c:pt>
                <c:pt idx="1148">
                  <c:v>32.193206666999998</c:v>
                </c:pt>
                <c:pt idx="1149">
                  <c:v>32.218508333000003</c:v>
                </c:pt>
                <c:pt idx="1150">
                  <c:v>32.238703332999997</c:v>
                </c:pt>
                <c:pt idx="1151">
                  <c:v>32.264103333000001</c:v>
                </c:pt>
                <c:pt idx="1152">
                  <c:v>32.284931667000002</c:v>
                </c:pt>
                <c:pt idx="1153">
                  <c:v>32.305160000000001</c:v>
                </c:pt>
                <c:pt idx="1154">
                  <c:v>32.340918332999998</c:v>
                </c:pt>
                <c:pt idx="1155">
                  <c:v>32.377351666999999</c:v>
                </c:pt>
                <c:pt idx="1156">
                  <c:v>32.417411667000003</c:v>
                </c:pt>
                <c:pt idx="1157">
                  <c:v>32.458370000000002</c:v>
                </c:pt>
                <c:pt idx="1158">
                  <c:v>32.498028333000001</c:v>
                </c:pt>
                <c:pt idx="1159">
                  <c:v>32.528396667000003</c:v>
                </c:pt>
                <c:pt idx="1160">
                  <c:v>32.569941667000002</c:v>
                </c:pt>
                <c:pt idx="1161">
                  <c:v>32.610244999999999</c:v>
                </c:pt>
                <c:pt idx="1162">
                  <c:v>32.650095</c:v>
                </c:pt>
                <c:pt idx="1163">
                  <c:v>32.690603332999999</c:v>
                </c:pt>
                <c:pt idx="1164">
                  <c:v>32.726795000000003</c:v>
                </c:pt>
                <c:pt idx="1165">
                  <c:v>32.756111666999999</c:v>
                </c:pt>
                <c:pt idx="1166">
                  <c:v>32.782164999999999</c:v>
                </c:pt>
                <c:pt idx="1167">
                  <c:v>32.823166667000002</c:v>
                </c:pt>
                <c:pt idx="1168">
                  <c:v>32.865486666999999</c:v>
                </c:pt>
                <c:pt idx="1169">
                  <c:v>32.908238333</c:v>
                </c:pt>
                <c:pt idx="1170">
                  <c:v>32.950764999999997</c:v>
                </c:pt>
                <c:pt idx="1171">
                  <c:v>32.992516666999997</c:v>
                </c:pt>
                <c:pt idx="1172">
                  <c:v>33.032968332999999</c:v>
                </c:pt>
                <c:pt idx="1173">
                  <c:v>33.074129999999997</c:v>
                </c:pt>
                <c:pt idx="1174">
                  <c:v>33.115258333</c:v>
                </c:pt>
                <c:pt idx="1175">
                  <c:v>33.155335000000001</c:v>
                </c:pt>
                <c:pt idx="1176">
                  <c:v>33.195931667000004</c:v>
                </c:pt>
                <c:pt idx="1177">
                  <c:v>33.235791667000001</c:v>
                </c:pt>
                <c:pt idx="1178">
                  <c:v>33.265659999999997</c:v>
                </c:pt>
                <c:pt idx="1179">
                  <c:v>33.301343332999998</c:v>
                </c:pt>
                <c:pt idx="1180">
                  <c:v>33.336711667000003</c:v>
                </c:pt>
                <c:pt idx="1181">
                  <c:v>33.376404999999998</c:v>
                </c:pt>
                <c:pt idx="1182">
                  <c:v>33.415203333000001</c:v>
                </c:pt>
                <c:pt idx="1183">
                  <c:v>33.453566666999997</c:v>
                </c:pt>
                <c:pt idx="1184">
                  <c:v>33.492383332999999</c:v>
                </c:pt>
                <c:pt idx="1185">
                  <c:v>33.532523333</c:v>
                </c:pt>
                <c:pt idx="1186">
                  <c:v>33.574145000000001</c:v>
                </c:pt>
                <c:pt idx="1187">
                  <c:v>33.584254999999999</c:v>
                </c:pt>
                <c:pt idx="1188">
                  <c:v>33.612214999999999</c:v>
                </c:pt>
                <c:pt idx="1189">
                  <c:v>33.648024999999997</c:v>
                </c:pt>
                <c:pt idx="1190">
                  <c:v>33.682935000000001</c:v>
                </c:pt>
                <c:pt idx="1191">
                  <c:v>33.698349999999998</c:v>
                </c:pt>
                <c:pt idx="1192">
                  <c:v>33.726179999999999</c:v>
                </c:pt>
                <c:pt idx="1193">
                  <c:v>33.755753333000001</c:v>
                </c:pt>
                <c:pt idx="1194">
                  <c:v>33.796095000000001</c:v>
                </c:pt>
                <c:pt idx="1195">
                  <c:v>33.836641667000002</c:v>
                </c:pt>
                <c:pt idx="1196">
                  <c:v>33.872438332999998</c:v>
                </c:pt>
                <c:pt idx="1197">
                  <c:v>33.897751667000001</c:v>
                </c:pt>
                <c:pt idx="1198">
                  <c:v>33.923928332999999</c:v>
                </c:pt>
                <c:pt idx="1199">
                  <c:v>33.954263333</c:v>
                </c:pt>
                <c:pt idx="1200">
                  <c:v>33.975090000000002</c:v>
                </c:pt>
                <c:pt idx="1201">
                  <c:v>34.001023332999999</c:v>
                </c:pt>
                <c:pt idx="1202">
                  <c:v>34.026698332999999</c:v>
                </c:pt>
                <c:pt idx="1203">
                  <c:v>34.047896667000003</c:v>
                </c:pt>
                <c:pt idx="1204">
                  <c:v>34.083534999999998</c:v>
                </c:pt>
                <c:pt idx="1205">
                  <c:v>34.114741666999997</c:v>
                </c:pt>
                <c:pt idx="1206">
                  <c:v>34.134903332999997</c:v>
                </c:pt>
                <c:pt idx="1207">
                  <c:v>34.150593333000003</c:v>
                </c:pt>
                <c:pt idx="1208">
                  <c:v>34.193746666999999</c:v>
                </c:pt>
                <c:pt idx="1209">
                  <c:v>34.230048332999999</c:v>
                </c:pt>
                <c:pt idx="1210">
                  <c:v>34.270690000000002</c:v>
                </c:pt>
                <c:pt idx="1211">
                  <c:v>34.311923333000003</c:v>
                </c:pt>
                <c:pt idx="1212">
                  <c:v>34.352283333000003</c:v>
                </c:pt>
                <c:pt idx="1213">
                  <c:v>34.392216667</c:v>
                </c:pt>
                <c:pt idx="1214">
                  <c:v>34.427878333000002</c:v>
                </c:pt>
                <c:pt idx="1215">
                  <c:v>34.468490000000003</c:v>
                </c:pt>
                <c:pt idx="1216">
                  <c:v>34.509331666999998</c:v>
                </c:pt>
                <c:pt idx="1217">
                  <c:v>34.550091666999997</c:v>
                </c:pt>
                <c:pt idx="1218">
                  <c:v>34.591695000000001</c:v>
                </c:pt>
                <c:pt idx="1219">
                  <c:v>34.627996666999998</c:v>
                </c:pt>
                <c:pt idx="1220">
                  <c:v>34.663584999999998</c:v>
                </c:pt>
                <c:pt idx="1221">
                  <c:v>34.705938332999999</c:v>
                </c:pt>
                <c:pt idx="1222">
                  <c:v>34.731746667000003</c:v>
                </c:pt>
                <c:pt idx="1223">
                  <c:v>34.757365</c:v>
                </c:pt>
                <c:pt idx="1224">
                  <c:v>34.773176667000001</c:v>
                </c:pt>
                <c:pt idx="1225">
                  <c:v>34.801299999999998</c:v>
                </c:pt>
                <c:pt idx="1226">
                  <c:v>34.836941666999998</c:v>
                </c:pt>
                <c:pt idx="1227">
                  <c:v>34.862333333000002</c:v>
                </c:pt>
                <c:pt idx="1228">
                  <c:v>34.902308333000001</c:v>
                </c:pt>
                <c:pt idx="1229">
                  <c:v>34.942778333</c:v>
                </c:pt>
                <c:pt idx="1230">
                  <c:v>34.984296667000002</c:v>
                </c:pt>
                <c:pt idx="1231">
                  <c:v>35.024839999999998</c:v>
                </c:pt>
                <c:pt idx="1232">
                  <c:v>35.064455000000002</c:v>
                </c:pt>
                <c:pt idx="1233">
                  <c:v>35.106238333</c:v>
                </c:pt>
                <c:pt idx="1234">
                  <c:v>35.147351667000002</c:v>
                </c:pt>
                <c:pt idx="1235">
                  <c:v>35.182400000000001</c:v>
                </c:pt>
                <c:pt idx="1236">
                  <c:v>35.221184999999998</c:v>
                </c:pt>
                <c:pt idx="1237">
                  <c:v>35.256576666999997</c:v>
                </c:pt>
                <c:pt idx="1238">
                  <c:v>35.297121666999999</c:v>
                </c:pt>
                <c:pt idx="1239">
                  <c:v>35.338463333</c:v>
                </c:pt>
                <c:pt idx="1240">
                  <c:v>35.359066667</c:v>
                </c:pt>
                <c:pt idx="1241">
                  <c:v>35.380961667000001</c:v>
                </c:pt>
                <c:pt idx="1242">
                  <c:v>35.407654999999998</c:v>
                </c:pt>
                <c:pt idx="1243">
                  <c:v>35.434081667000001</c:v>
                </c:pt>
                <c:pt idx="1244">
                  <c:v>35.466148333</c:v>
                </c:pt>
                <c:pt idx="1245">
                  <c:v>35.502744999999997</c:v>
                </c:pt>
                <c:pt idx="1246">
                  <c:v>35.538921666999997</c:v>
                </c:pt>
                <c:pt idx="1247">
                  <c:v>35.574190000000002</c:v>
                </c:pt>
                <c:pt idx="1248">
                  <c:v>35.604598332999998</c:v>
                </c:pt>
                <c:pt idx="1249">
                  <c:v>35.630166666999997</c:v>
                </c:pt>
                <c:pt idx="1250">
                  <c:v>35.650633333000002</c:v>
                </c:pt>
                <c:pt idx="1251">
                  <c:v>35.666139999999999</c:v>
                </c:pt>
                <c:pt idx="1252">
                  <c:v>35.684503333000002</c:v>
                </c:pt>
                <c:pt idx="1253">
                  <c:v>35.701790000000003</c:v>
                </c:pt>
                <c:pt idx="1254">
                  <c:v>35.735533332999999</c:v>
                </c:pt>
                <c:pt idx="1255">
                  <c:v>35.761286667</c:v>
                </c:pt>
                <c:pt idx="1256">
                  <c:v>35.798021667</c:v>
                </c:pt>
                <c:pt idx="1257">
                  <c:v>35.823628333000002</c:v>
                </c:pt>
                <c:pt idx="1258">
                  <c:v>35.855663333000003</c:v>
                </c:pt>
                <c:pt idx="1259">
                  <c:v>35.886788332999998</c:v>
                </c:pt>
                <c:pt idx="1260">
                  <c:v>35.918824999999998</c:v>
                </c:pt>
                <c:pt idx="1261">
                  <c:v>35.940171667000001</c:v>
                </c:pt>
                <c:pt idx="1262">
                  <c:v>35.965955000000001</c:v>
                </c:pt>
                <c:pt idx="1263">
                  <c:v>35.986530000000002</c:v>
                </c:pt>
                <c:pt idx="1264">
                  <c:v>36.007103333000003</c:v>
                </c:pt>
                <c:pt idx="1265">
                  <c:v>36.033369999999998</c:v>
                </c:pt>
                <c:pt idx="1266">
                  <c:v>36.068854999999999</c:v>
                </c:pt>
                <c:pt idx="1267">
                  <c:v>36.094050000000003</c:v>
                </c:pt>
                <c:pt idx="1268">
                  <c:v>36.114645000000003</c:v>
                </c:pt>
                <c:pt idx="1269">
                  <c:v>36.146136667</c:v>
                </c:pt>
                <c:pt idx="1270">
                  <c:v>36.165921666999999</c:v>
                </c:pt>
                <c:pt idx="1271">
                  <c:v>36.186183333000002</c:v>
                </c:pt>
                <c:pt idx="1272">
                  <c:v>36.213079999999998</c:v>
                </c:pt>
                <c:pt idx="1273">
                  <c:v>36.249748332999999</c:v>
                </c:pt>
                <c:pt idx="1274">
                  <c:v>36.290014999999997</c:v>
                </c:pt>
                <c:pt idx="1275">
                  <c:v>36.330293333</c:v>
                </c:pt>
                <c:pt idx="1276">
                  <c:v>36.370513332999998</c:v>
                </c:pt>
                <c:pt idx="1277">
                  <c:v>36.407311667000002</c:v>
                </c:pt>
                <c:pt idx="1278">
                  <c:v>36.447498332999999</c:v>
                </c:pt>
                <c:pt idx="1279">
                  <c:v>36.479381666999998</c:v>
                </c:pt>
                <c:pt idx="1280">
                  <c:v>36.500165000000003</c:v>
                </c:pt>
                <c:pt idx="1281">
                  <c:v>36.515663332999999</c:v>
                </c:pt>
                <c:pt idx="1282">
                  <c:v>36.543576667000004</c:v>
                </c:pt>
                <c:pt idx="1283">
                  <c:v>36.585276667000002</c:v>
                </c:pt>
                <c:pt idx="1284">
                  <c:v>36.625841667000003</c:v>
                </c:pt>
                <c:pt idx="1285">
                  <c:v>36.667974999999998</c:v>
                </c:pt>
                <c:pt idx="1286">
                  <c:v>36.708775000000003</c:v>
                </c:pt>
                <c:pt idx="1287">
                  <c:v>36.739243332999997</c:v>
                </c:pt>
                <c:pt idx="1288">
                  <c:v>36.765225000000001</c:v>
                </c:pt>
                <c:pt idx="1289">
                  <c:v>36.805458332999997</c:v>
                </c:pt>
                <c:pt idx="1290">
                  <c:v>36.846335000000003</c:v>
                </c:pt>
                <c:pt idx="1291">
                  <c:v>36.872208333000003</c:v>
                </c:pt>
                <c:pt idx="1292">
                  <c:v>36.908521667000002</c:v>
                </c:pt>
                <c:pt idx="1293">
                  <c:v>36.948431667000001</c:v>
                </c:pt>
                <c:pt idx="1294">
                  <c:v>36.989173332999997</c:v>
                </c:pt>
                <c:pt idx="1295">
                  <c:v>37.030618333</c:v>
                </c:pt>
                <c:pt idx="1296">
                  <c:v>37.071820000000002</c:v>
                </c:pt>
                <c:pt idx="1297">
                  <c:v>37.11318</c:v>
                </c:pt>
                <c:pt idx="1298">
                  <c:v>37.149509999999999</c:v>
                </c:pt>
                <c:pt idx="1299">
                  <c:v>37.19265</c:v>
                </c:pt>
                <c:pt idx="1300">
                  <c:v>37.218874999999997</c:v>
                </c:pt>
                <c:pt idx="1301">
                  <c:v>37.249758333000003</c:v>
                </c:pt>
                <c:pt idx="1302">
                  <c:v>37.269824999999997</c:v>
                </c:pt>
                <c:pt idx="1303">
                  <c:v>37.295341667000002</c:v>
                </c:pt>
                <c:pt idx="1304">
                  <c:v>37.321218332999997</c:v>
                </c:pt>
                <c:pt idx="1305">
                  <c:v>37.352321666999998</c:v>
                </c:pt>
                <c:pt idx="1306">
                  <c:v>37.367836666999999</c:v>
                </c:pt>
                <c:pt idx="1307">
                  <c:v>37.406668332999999</c:v>
                </c:pt>
                <c:pt idx="1308">
                  <c:v>37.432908333</c:v>
                </c:pt>
                <c:pt idx="1309">
                  <c:v>37.463225000000001</c:v>
                </c:pt>
                <c:pt idx="1310">
                  <c:v>37.503318333000003</c:v>
                </c:pt>
                <c:pt idx="1311">
                  <c:v>37.544888333000003</c:v>
                </c:pt>
                <c:pt idx="1312">
                  <c:v>37.565478333000001</c:v>
                </c:pt>
                <c:pt idx="1313">
                  <c:v>37.580418332999997</c:v>
                </c:pt>
                <c:pt idx="1314">
                  <c:v>37.603459999999998</c:v>
                </c:pt>
                <c:pt idx="1315">
                  <c:v>37.629359999999998</c:v>
                </c:pt>
                <c:pt idx="1316">
                  <c:v>37.660608332999999</c:v>
                </c:pt>
                <c:pt idx="1317">
                  <c:v>37.691946667000003</c:v>
                </c:pt>
                <c:pt idx="1318">
                  <c:v>37.722183332999997</c:v>
                </c:pt>
                <c:pt idx="1319">
                  <c:v>37.748611666999999</c:v>
                </c:pt>
                <c:pt idx="1320">
                  <c:v>37.784703333000003</c:v>
                </c:pt>
                <c:pt idx="1321">
                  <c:v>37.820715</c:v>
                </c:pt>
                <c:pt idx="1322">
                  <c:v>37.862078332999999</c:v>
                </c:pt>
                <c:pt idx="1323">
                  <c:v>37.904811666999997</c:v>
                </c:pt>
                <c:pt idx="1324">
                  <c:v>37.935515000000002</c:v>
                </c:pt>
                <c:pt idx="1325">
                  <c:v>37.965809999999998</c:v>
                </c:pt>
                <c:pt idx="1326">
                  <c:v>37.992395000000002</c:v>
                </c:pt>
                <c:pt idx="1327">
                  <c:v>38.012491666999999</c:v>
                </c:pt>
                <c:pt idx="1328">
                  <c:v>38.027656667000002</c:v>
                </c:pt>
                <c:pt idx="1329">
                  <c:v>38.051373333000001</c:v>
                </c:pt>
                <c:pt idx="1330">
                  <c:v>38.087211666999998</c:v>
                </c:pt>
                <c:pt idx="1331">
                  <c:v>38.102699999999999</c:v>
                </c:pt>
                <c:pt idx="1332">
                  <c:v>38.139788332999998</c:v>
                </c:pt>
                <c:pt idx="1333">
                  <c:v>38.179801667</c:v>
                </c:pt>
                <c:pt idx="1334">
                  <c:v>38.200328333000002</c:v>
                </c:pt>
                <c:pt idx="1335">
                  <c:v>38.216729999999998</c:v>
                </c:pt>
                <c:pt idx="1336">
                  <c:v>38.242033333000002</c:v>
                </c:pt>
                <c:pt idx="1337">
                  <c:v>38.257371667000001</c:v>
                </c:pt>
                <c:pt idx="1338">
                  <c:v>38.280413332999998</c:v>
                </c:pt>
                <c:pt idx="1339">
                  <c:v>38.316839999999999</c:v>
                </c:pt>
                <c:pt idx="1340">
                  <c:v>38.348371667000002</c:v>
                </c:pt>
                <c:pt idx="1341">
                  <c:v>38.364294999999998</c:v>
                </c:pt>
                <c:pt idx="1342">
                  <c:v>38.396353333</c:v>
                </c:pt>
                <c:pt idx="1343">
                  <c:v>38.436526667000003</c:v>
                </c:pt>
                <c:pt idx="1344">
                  <c:v>38.455966666999998</c:v>
                </c:pt>
                <c:pt idx="1345">
                  <c:v>38.497028333000003</c:v>
                </c:pt>
                <c:pt idx="1346">
                  <c:v>38.533903332999998</c:v>
                </c:pt>
                <c:pt idx="1347">
                  <c:v>38.564683332999998</c:v>
                </c:pt>
                <c:pt idx="1348">
                  <c:v>38.595165000000001</c:v>
                </c:pt>
                <c:pt idx="1349">
                  <c:v>38.61515</c:v>
                </c:pt>
                <c:pt idx="1350">
                  <c:v>38.630429999999997</c:v>
                </c:pt>
                <c:pt idx="1351">
                  <c:v>38.656178333</c:v>
                </c:pt>
                <c:pt idx="1352">
                  <c:v>38.679708333000001</c:v>
                </c:pt>
                <c:pt idx="1353">
                  <c:v>38.695308333</c:v>
                </c:pt>
                <c:pt idx="1354">
                  <c:v>38.727916667000002</c:v>
                </c:pt>
                <c:pt idx="1355">
                  <c:v>38.763806666999997</c:v>
                </c:pt>
                <c:pt idx="1356">
                  <c:v>38.784104999999997</c:v>
                </c:pt>
                <c:pt idx="1357">
                  <c:v>38.799464999999998</c:v>
                </c:pt>
                <c:pt idx="1358">
                  <c:v>38.828380000000003</c:v>
                </c:pt>
                <c:pt idx="1359">
                  <c:v>38.85998</c:v>
                </c:pt>
                <c:pt idx="1360">
                  <c:v>38.881123332999998</c:v>
                </c:pt>
                <c:pt idx="1361">
                  <c:v>38.912219999999998</c:v>
                </c:pt>
                <c:pt idx="1362">
                  <c:v>38.948070000000001</c:v>
                </c:pt>
                <c:pt idx="1363">
                  <c:v>38.979181666999999</c:v>
                </c:pt>
                <c:pt idx="1364">
                  <c:v>39.019338333</c:v>
                </c:pt>
                <c:pt idx="1365">
                  <c:v>39.049931667000003</c:v>
                </c:pt>
                <c:pt idx="1366">
                  <c:v>39.065669999999997</c:v>
                </c:pt>
                <c:pt idx="1367">
                  <c:v>39.093198332999997</c:v>
                </c:pt>
                <c:pt idx="1368">
                  <c:v>39.113128332999999</c:v>
                </c:pt>
                <c:pt idx="1369">
                  <c:v>39.142139999999998</c:v>
                </c:pt>
                <c:pt idx="1370">
                  <c:v>39.166981667000002</c:v>
                </c:pt>
                <c:pt idx="1371">
                  <c:v>39.201931666999997</c:v>
                </c:pt>
                <c:pt idx="1372">
                  <c:v>39.216664999999999</c:v>
                </c:pt>
                <c:pt idx="1373">
                  <c:v>39.238391667000002</c:v>
                </c:pt>
                <c:pt idx="1374">
                  <c:v>39.257444999999997</c:v>
                </c:pt>
                <c:pt idx="1375">
                  <c:v>39.276303333000001</c:v>
                </c:pt>
                <c:pt idx="1376">
                  <c:v>39.299010000000003</c:v>
                </c:pt>
                <c:pt idx="1377">
                  <c:v>39.318331667000002</c:v>
                </c:pt>
                <c:pt idx="1378">
                  <c:v>39.337613333</c:v>
                </c:pt>
                <c:pt idx="1379">
                  <c:v>39.360374999999998</c:v>
                </c:pt>
                <c:pt idx="1380">
                  <c:v>39.374258333</c:v>
                </c:pt>
                <c:pt idx="1381">
                  <c:v>39.401096666999997</c:v>
                </c:pt>
                <c:pt idx="1382">
                  <c:v>39.420273332999997</c:v>
                </c:pt>
                <c:pt idx="1383">
                  <c:v>39.443041667000003</c:v>
                </c:pt>
                <c:pt idx="1384">
                  <c:v>39.462458333000001</c:v>
                </c:pt>
                <c:pt idx="1385">
                  <c:v>39.487106666999999</c:v>
                </c:pt>
                <c:pt idx="1386">
                  <c:v>39.521695000000001</c:v>
                </c:pt>
                <c:pt idx="1387">
                  <c:v>39.536573333</c:v>
                </c:pt>
                <c:pt idx="1388">
                  <c:v>39.567790000000002</c:v>
                </c:pt>
                <c:pt idx="1389">
                  <c:v>39.592921666999999</c:v>
                </c:pt>
                <c:pt idx="1390">
                  <c:v>39.632391667</c:v>
                </c:pt>
                <c:pt idx="1391">
                  <c:v>39.671856667</c:v>
                </c:pt>
                <c:pt idx="1392">
                  <c:v>39.711693332999999</c:v>
                </c:pt>
                <c:pt idx="1393">
                  <c:v>39.741889999999998</c:v>
                </c:pt>
                <c:pt idx="1394">
                  <c:v>39.783028332999997</c:v>
                </c:pt>
                <c:pt idx="1395">
                  <c:v>39.798301666999997</c:v>
                </c:pt>
                <c:pt idx="1396">
                  <c:v>39.820148332999999</c:v>
                </c:pt>
                <c:pt idx="1397">
                  <c:v>39.835013332999999</c:v>
                </c:pt>
                <c:pt idx="1398">
                  <c:v>39.860176666999998</c:v>
                </c:pt>
                <c:pt idx="1399">
                  <c:v>39.880828332999997</c:v>
                </c:pt>
                <c:pt idx="1400">
                  <c:v>39.900363333000001</c:v>
                </c:pt>
                <c:pt idx="1401">
                  <c:v>39.915570000000002</c:v>
                </c:pt>
                <c:pt idx="1402">
                  <c:v>39.949105000000003</c:v>
                </c:pt>
                <c:pt idx="1403">
                  <c:v>39.984928332999999</c:v>
                </c:pt>
                <c:pt idx="1404">
                  <c:v>40.016268332999999</c:v>
                </c:pt>
                <c:pt idx="1405">
                  <c:v>40.057498332999998</c:v>
                </c:pt>
                <c:pt idx="1406">
                  <c:v>40.088700000000003</c:v>
                </c:pt>
                <c:pt idx="1407">
                  <c:v>40.110010000000003</c:v>
                </c:pt>
                <c:pt idx="1408">
                  <c:v>40.146061666999998</c:v>
                </c:pt>
                <c:pt idx="1409">
                  <c:v>40.171561666999999</c:v>
                </c:pt>
                <c:pt idx="1410">
                  <c:v>40.212723333</c:v>
                </c:pt>
                <c:pt idx="1411">
                  <c:v>40.237176667</c:v>
                </c:pt>
                <c:pt idx="1412">
                  <c:v>40.261125</c:v>
                </c:pt>
                <c:pt idx="1413">
                  <c:v>40.280741667000001</c:v>
                </c:pt>
                <c:pt idx="1414">
                  <c:v>40.309190000000001</c:v>
                </c:pt>
                <c:pt idx="1415">
                  <c:v>40.328973333</c:v>
                </c:pt>
                <c:pt idx="1416">
                  <c:v>40.353878332999997</c:v>
                </c:pt>
                <c:pt idx="1417">
                  <c:v>40.377040000000001</c:v>
                </c:pt>
                <c:pt idx="1418">
                  <c:v>40.400174999999997</c:v>
                </c:pt>
                <c:pt idx="1419">
                  <c:v>40.420291667000001</c:v>
                </c:pt>
                <c:pt idx="1420">
                  <c:v>40.449953333000003</c:v>
                </c:pt>
                <c:pt idx="1421">
                  <c:v>40.480071666999997</c:v>
                </c:pt>
                <c:pt idx="1422">
                  <c:v>40.505931666999999</c:v>
                </c:pt>
                <c:pt idx="1423">
                  <c:v>40.521426667</c:v>
                </c:pt>
                <c:pt idx="1424">
                  <c:v>40.550130000000003</c:v>
                </c:pt>
                <c:pt idx="1425">
                  <c:v>40.580236667000001</c:v>
                </c:pt>
                <c:pt idx="1426">
                  <c:v>40.614143333000001</c:v>
                </c:pt>
                <c:pt idx="1427">
                  <c:v>40.629416667000001</c:v>
                </c:pt>
                <c:pt idx="1428">
                  <c:v>40.647055000000002</c:v>
                </c:pt>
                <c:pt idx="1429">
                  <c:v>40.664606667000001</c:v>
                </c:pt>
                <c:pt idx="1430">
                  <c:v>40.691041667</c:v>
                </c:pt>
                <c:pt idx="1431">
                  <c:v>40.714675</c:v>
                </c:pt>
                <c:pt idx="1432">
                  <c:v>40.740646667</c:v>
                </c:pt>
                <c:pt idx="1433">
                  <c:v>40.781808333000001</c:v>
                </c:pt>
                <c:pt idx="1434">
                  <c:v>40.818296666999998</c:v>
                </c:pt>
                <c:pt idx="1435">
                  <c:v>40.844189999999998</c:v>
                </c:pt>
                <c:pt idx="1436">
                  <c:v>40.876643332999997</c:v>
                </c:pt>
                <c:pt idx="1437">
                  <c:v>40.908941667000001</c:v>
                </c:pt>
                <c:pt idx="1438">
                  <c:v>40.934903333000001</c:v>
                </c:pt>
                <c:pt idx="1439">
                  <c:v>40.965625000000003</c:v>
                </c:pt>
                <c:pt idx="1440">
                  <c:v>41.001388333000001</c:v>
                </c:pt>
                <c:pt idx="1441">
                  <c:v>41.017076666999998</c:v>
                </c:pt>
                <c:pt idx="1442">
                  <c:v>41.034619999999997</c:v>
                </c:pt>
                <c:pt idx="1443">
                  <c:v>41.062188333000002</c:v>
                </c:pt>
                <c:pt idx="1444">
                  <c:v>41.093041667000001</c:v>
                </c:pt>
                <c:pt idx="1445">
                  <c:v>41.129386666999999</c:v>
                </c:pt>
                <c:pt idx="1446">
                  <c:v>41.159928333000003</c:v>
                </c:pt>
                <c:pt idx="1447">
                  <c:v>41.191245000000002</c:v>
                </c:pt>
                <c:pt idx="1448">
                  <c:v>41.212173333000003</c:v>
                </c:pt>
                <c:pt idx="1449">
                  <c:v>41.232841667000002</c:v>
                </c:pt>
                <c:pt idx="1450">
                  <c:v>41.264503333</c:v>
                </c:pt>
                <c:pt idx="1451">
                  <c:v>41.290291666999998</c:v>
                </c:pt>
                <c:pt idx="1452">
                  <c:v>41.325941667000002</c:v>
                </c:pt>
                <c:pt idx="1453">
                  <c:v>41.351178333</c:v>
                </c:pt>
                <c:pt idx="1454">
                  <c:v>41.377283333000001</c:v>
                </c:pt>
                <c:pt idx="1455">
                  <c:v>41.397706667000001</c:v>
                </c:pt>
                <c:pt idx="1456">
                  <c:v>41.423478332999998</c:v>
                </c:pt>
                <c:pt idx="1457">
                  <c:v>41.438688333000002</c:v>
                </c:pt>
                <c:pt idx="1458">
                  <c:v>41.462625000000003</c:v>
                </c:pt>
                <c:pt idx="1459">
                  <c:v>41.486521666999998</c:v>
                </c:pt>
                <c:pt idx="1460">
                  <c:v>41.507108332999998</c:v>
                </c:pt>
                <c:pt idx="1461">
                  <c:v>41.528056667000001</c:v>
                </c:pt>
                <c:pt idx="1462">
                  <c:v>41.559060000000002</c:v>
                </c:pt>
                <c:pt idx="1463">
                  <c:v>41.595480000000002</c:v>
                </c:pt>
                <c:pt idx="1464">
                  <c:v>41.621259999999999</c:v>
                </c:pt>
                <c:pt idx="1465">
                  <c:v>41.645218333000003</c:v>
                </c:pt>
                <c:pt idx="1466">
                  <c:v>41.671178333</c:v>
                </c:pt>
                <c:pt idx="1467">
                  <c:v>41.713588332999997</c:v>
                </c:pt>
                <c:pt idx="1468">
                  <c:v>41.757336666999997</c:v>
                </c:pt>
                <c:pt idx="1469">
                  <c:v>41.798651667000001</c:v>
                </c:pt>
                <c:pt idx="1470">
                  <c:v>41.841056666999997</c:v>
                </c:pt>
                <c:pt idx="1471">
                  <c:v>41.876991666999999</c:v>
                </c:pt>
                <c:pt idx="1472">
                  <c:v>41.913296666999997</c:v>
                </c:pt>
                <c:pt idx="1473">
                  <c:v>41.93985</c:v>
                </c:pt>
                <c:pt idx="1474">
                  <c:v>41.975279999999998</c:v>
                </c:pt>
                <c:pt idx="1475">
                  <c:v>42.015801666999998</c:v>
                </c:pt>
                <c:pt idx="1476">
                  <c:v>42.056003333</c:v>
                </c:pt>
                <c:pt idx="1477">
                  <c:v>42.076128333</c:v>
                </c:pt>
                <c:pt idx="1478">
                  <c:v>42.112011666999997</c:v>
                </c:pt>
                <c:pt idx="1479">
                  <c:v>42.132998333000003</c:v>
                </c:pt>
                <c:pt idx="1480">
                  <c:v>42.157458333000001</c:v>
                </c:pt>
                <c:pt idx="1481">
                  <c:v>42.182511667</c:v>
                </c:pt>
                <c:pt idx="1482">
                  <c:v>42.222701667000003</c:v>
                </c:pt>
                <c:pt idx="1483">
                  <c:v>42.243913333000002</c:v>
                </c:pt>
                <c:pt idx="1484">
                  <c:v>42.270285000000001</c:v>
                </c:pt>
                <c:pt idx="1485">
                  <c:v>42.290633333000002</c:v>
                </c:pt>
                <c:pt idx="1486">
                  <c:v>42.323453333000003</c:v>
                </c:pt>
                <c:pt idx="1487">
                  <c:v>42.338434999999997</c:v>
                </c:pt>
                <c:pt idx="1488">
                  <c:v>42.360869999999998</c:v>
                </c:pt>
                <c:pt idx="1489">
                  <c:v>42.381886667000003</c:v>
                </c:pt>
                <c:pt idx="1490">
                  <c:v>42.397554999999997</c:v>
                </c:pt>
                <c:pt idx="1491">
                  <c:v>42.421408333000002</c:v>
                </c:pt>
                <c:pt idx="1492">
                  <c:v>42.445536666999999</c:v>
                </c:pt>
                <c:pt idx="1493">
                  <c:v>42.466529999999999</c:v>
                </c:pt>
                <c:pt idx="1494">
                  <c:v>42.488063332999999</c:v>
                </c:pt>
                <c:pt idx="1495">
                  <c:v>42.509985</c:v>
                </c:pt>
                <c:pt idx="1496">
                  <c:v>42.531775000000003</c:v>
                </c:pt>
                <c:pt idx="1497">
                  <c:v>42.569038333000002</c:v>
                </c:pt>
                <c:pt idx="1498">
                  <c:v>42.599604999999997</c:v>
                </c:pt>
                <c:pt idx="1499">
                  <c:v>42.642198333000003</c:v>
                </c:pt>
                <c:pt idx="1500">
                  <c:v>42.683451667</c:v>
                </c:pt>
                <c:pt idx="1501">
                  <c:v>42.714498333000002</c:v>
                </c:pt>
                <c:pt idx="1502">
                  <c:v>42.757429999999999</c:v>
                </c:pt>
                <c:pt idx="1503">
                  <c:v>42.800358332999998</c:v>
                </c:pt>
                <c:pt idx="1504">
                  <c:v>42.841093333000003</c:v>
                </c:pt>
                <c:pt idx="1505">
                  <c:v>42.877569999999999</c:v>
                </c:pt>
                <c:pt idx="1506">
                  <c:v>42.913744999999999</c:v>
                </c:pt>
                <c:pt idx="1507">
                  <c:v>42.954983333000001</c:v>
                </c:pt>
                <c:pt idx="1508">
                  <c:v>42.995463332999996</c:v>
                </c:pt>
                <c:pt idx="1509">
                  <c:v>43.035606667000003</c:v>
                </c:pt>
                <c:pt idx="1510">
                  <c:v>43.066573333000001</c:v>
                </c:pt>
                <c:pt idx="1511">
                  <c:v>43.087881666999998</c:v>
                </c:pt>
                <c:pt idx="1512">
                  <c:v>43.109025000000003</c:v>
                </c:pt>
                <c:pt idx="1513">
                  <c:v>43.142315000000004</c:v>
                </c:pt>
                <c:pt idx="1514">
                  <c:v>43.175021667000003</c:v>
                </c:pt>
                <c:pt idx="1515">
                  <c:v>43.198708332999999</c:v>
                </c:pt>
                <c:pt idx="1516">
                  <c:v>43.219043333000002</c:v>
                </c:pt>
                <c:pt idx="1517">
                  <c:v>43.244521667000001</c:v>
                </c:pt>
                <c:pt idx="1518">
                  <c:v>43.270926666999998</c:v>
                </c:pt>
                <c:pt idx="1519">
                  <c:v>43.296979999999998</c:v>
                </c:pt>
                <c:pt idx="1520">
                  <c:v>43.312750000000001</c:v>
                </c:pt>
                <c:pt idx="1521">
                  <c:v>43.330751667000001</c:v>
                </c:pt>
                <c:pt idx="1522">
                  <c:v>43.353648333000002</c:v>
                </c:pt>
                <c:pt idx="1523">
                  <c:v>43.374008332999999</c:v>
                </c:pt>
                <c:pt idx="1524">
                  <c:v>43.389629999999997</c:v>
                </c:pt>
                <c:pt idx="1525">
                  <c:v>43.407919999999997</c:v>
                </c:pt>
                <c:pt idx="1526">
                  <c:v>43.425853332999999</c:v>
                </c:pt>
                <c:pt idx="1527">
                  <c:v>43.448653333000003</c:v>
                </c:pt>
                <c:pt idx="1528">
                  <c:v>43.469411667000003</c:v>
                </c:pt>
                <c:pt idx="1529">
                  <c:v>43.490265000000001</c:v>
                </c:pt>
                <c:pt idx="1530">
                  <c:v>43.511728333000001</c:v>
                </c:pt>
                <c:pt idx="1531">
                  <c:v>43.527646666999999</c:v>
                </c:pt>
                <c:pt idx="1532">
                  <c:v>43.556626667000003</c:v>
                </c:pt>
                <c:pt idx="1533">
                  <c:v>43.577641667000002</c:v>
                </c:pt>
                <c:pt idx="1534">
                  <c:v>43.598750000000003</c:v>
                </c:pt>
                <c:pt idx="1535">
                  <c:v>43.624438333000001</c:v>
                </c:pt>
                <c:pt idx="1536">
                  <c:v>43.645611666999997</c:v>
                </c:pt>
                <c:pt idx="1537">
                  <c:v>43.677819999999997</c:v>
                </c:pt>
                <c:pt idx="1538">
                  <c:v>43.719878332999997</c:v>
                </c:pt>
                <c:pt idx="1539">
                  <c:v>43.762018333</c:v>
                </c:pt>
                <c:pt idx="1540">
                  <c:v>43.797993333000001</c:v>
                </c:pt>
                <c:pt idx="1541">
                  <c:v>43.828843333000002</c:v>
                </c:pt>
                <c:pt idx="1542">
                  <c:v>43.864894999999997</c:v>
                </c:pt>
                <c:pt idx="1543">
                  <c:v>43.895851667000002</c:v>
                </c:pt>
                <c:pt idx="1544">
                  <c:v>43.926816666999997</c:v>
                </c:pt>
                <c:pt idx="1545">
                  <c:v>43.947693332999997</c:v>
                </c:pt>
                <c:pt idx="1546">
                  <c:v>43.964006667</c:v>
                </c:pt>
                <c:pt idx="1547">
                  <c:v>43.989834999999999</c:v>
                </c:pt>
                <c:pt idx="1548">
                  <c:v>44.005888333000001</c:v>
                </c:pt>
                <c:pt idx="1549">
                  <c:v>44.031675</c:v>
                </c:pt>
                <c:pt idx="1550">
                  <c:v>44.047933333000003</c:v>
                </c:pt>
                <c:pt idx="1551">
                  <c:v>44.074348333000003</c:v>
                </c:pt>
                <c:pt idx="1552">
                  <c:v>44.089158333</c:v>
                </c:pt>
                <c:pt idx="1553">
                  <c:v>44.112666666999999</c:v>
                </c:pt>
                <c:pt idx="1554">
                  <c:v>44.136380000000003</c:v>
                </c:pt>
                <c:pt idx="1555">
                  <c:v>44.152866666999998</c:v>
                </c:pt>
                <c:pt idx="1556">
                  <c:v>44.178469999999997</c:v>
                </c:pt>
                <c:pt idx="1557">
                  <c:v>44.202351667000002</c:v>
                </c:pt>
                <c:pt idx="1558">
                  <c:v>44.219198333000001</c:v>
                </c:pt>
                <c:pt idx="1559">
                  <c:v>44.246308333000002</c:v>
                </c:pt>
                <c:pt idx="1560">
                  <c:v>44.277438332999999</c:v>
                </c:pt>
                <c:pt idx="1561">
                  <c:v>44.318649999999998</c:v>
                </c:pt>
                <c:pt idx="1562">
                  <c:v>44.343449999999997</c:v>
                </c:pt>
                <c:pt idx="1563">
                  <c:v>44.376058333000003</c:v>
                </c:pt>
                <c:pt idx="1564">
                  <c:v>44.409178333</c:v>
                </c:pt>
                <c:pt idx="1565">
                  <c:v>44.430826666999998</c:v>
                </c:pt>
                <c:pt idx="1566">
                  <c:v>44.454864999999998</c:v>
                </c:pt>
                <c:pt idx="1567">
                  <c:v>44.475059999999999</c:v>
                </c:pt>
                <c:pt idx="1568">
                  <c:v>44.50159</c:v>
                </c:pt>
                <c:pt idx="1569">
                  <c:v>44.516606666999998</c:v>
                </c:pt>
                <c:pt idx="1570">
                  <c:v>44.551403333000003</c:v>
                </c:pt>
                <c:pt idx="1571">
                  <c:v>44.572438333000001</c:v>
                </c:pt>
                <c:pt idx="1572">
                  <c:v>44.599268332999998</c:v>
                </c:pt>
                <c:pt idx="1573">
                  <c:v>44.620483333000003</c:v>
                </c:pt>
                <c:pt idx="1574">
                  <c:v>44.645601667000001</c:v>
                </c:pt>
                <c:pt idx="1575">
                  <c:v>44.682961667000001</c:v>
                </c:pt>
                <c:pt idx="1576">
                  <c:v>44.714503333000003</c:v>
                </c:pt>
                <c:pt idx="1577">
                  <c:v>44.739930000000001</c:v>
                </c:pt>
                <c:pt idx="1578">
                  <c:v>44.770904999999999</c:v>
                </c:pt>
                <c:pt idx="1579">
                  <c:v>44.802701667000001</c:v>
                </c:pt>
                <c:pt idx="1580">
                  <c:v>44.833606666999998</c:v>
                </c:pt>
                <c:pt idx="1581">
                  <c:v>44.849364999999999</c:v>
                </c:pt>
                <c:pt idx="1582">
                  <c:v>44.872666666999997</c:v>
                </c:pt>
                <c:pt idx="1583">
                  <c:v>44.893593332999998</c:v>
                </c:pt>
                <c:pt idx="1584">
                  <c:v>44.909011667000001</c:v>
                </c:pt>
                <c:pt idx="1585">
                  <c:v>44.942096667000001</c:v>
                </c:pt>
                <c:pt idx="1586">
                  <c:v>44.958159999999999</c:v>
                </c:pt>
                <c:pt idx="1587">
                  <c:v>44.975926667000003</c:v>
                </c:pt>
                <c:pt idx="1588">
                  <c:v>45.004533332999998</c:v>
                </c:pt>
                <c:pt idx="1589">
                  <c:v>45.020009999999999</c:v>
                </c:pt>
                <c:pt idx="1590">
                  <c:v>45.038499999999999</c:v>
                </c:pt>
                <c:pt idx="1591">
                  <c:v>45.061366667000001</c:v>
                </c:pt>
                <c:pt idx="1592">
                  <c:v>45.087656666999997</c:v>
                </c:pt>
                <c:pt idx="1593">
                  <c:v>45.113104999999997</c:v>
                </c:pt>
                <c:pt idx="1594">
                  <c:v>45.134025000000001</c:v>
                </c:pt>
                <c:pt idx="1595">
                  <c:v>45.149343332999997</c:v>
                </c:pt>
                <c:pt idx="1596">
                  <c:v>45.17736</c:v>
                </c:pt>
                <c:pt idx="1597">
                  <c:v>45.208064999999998</c:v>
                </c:pt>
                <c:pt idx="1598">
                  <c:v>45.248950000000001</c:v>
                </c:pt>
                <c:pt idx="1599">
                  <c:v>45.279911667</c:v>
                </c:pt>
                <c:pt idx="1600">
                  <c:v>45.310391666999998</c:v>
                </c:pt>
                <c:pt idx="1601">
                  <c:v>45.325893333000003</c:v>
                </c:pt>
                <c:pt idx="1602">
                  <c:v>45.348765</c:v>
                </c:pt>
                <c:pt idx="1603">
                  <c:v>45.369696666999999</c:v>
                </c:pt>
                <c:pt idx="1604">
                  <c:v>45.400475</c:v>
                </c:pt>
                <c:pt idx="1605">
                  <c:v>45.421636667000001</c:v>
                </c:pt>
                <c:pt idx="1606">
                  <c:v>45.442565000000002</c:v>
                </c:pt>
                <c:pt idx="1607">
                  <c:v>45.468941667000003</c:v>
                </c:pt>
                <c:pt idx="1608">
                  <c:v>45.489384999999999</c:v>
                </c:pt>
                <c:pt idx="1609">
                  <c:v>45.525516666999998</c:v>
                </c:pt>
                <c:pt idx="1610">
                  <c:v>45.556843333000003</c:v>
                </c:pt>
                <c:pt idx="1611">
                  <c:v>45.592019999999998</c:v>
                </c:pt>
                <c:pt idx="1612">
                  <c:v>45.617395000000002</c:v>
                </c:pt>
                <c:pt idx="1613">
                  <c:v>45.644199999999998</c:v>
                </c:pt>
                <c:pt idx="1614">
                  <c:v>45.665354999999998</c:v>
                </c:pt>
                <c:pt idx="1615">
                  <c:v>45.694434999999999</c:v>
                </c:pt>
                <c:pt idx="1616">
                  <c:v>45.714039999999997</c:v>
                </c:pt>
                <c:pt idx="1617">
                  <c:v>45.738104999999997</c:v>
                </c:pt>
                <c:pt idx="1618">
                  <c:v>45.761865</c:v>
                </c:pt>
                <c:pt idx="1619">
                  <c:v>45.78584</c:v>
                </c:pt>
                <c:pt idx="1620">
                  <c:v>45.801645000000001</c:v>
                </c:pt>
                <c:pt idx="1621">
                  <c:v>45.819741667000002</c:v>
                </c:pt>
                <c:pt idx="1622">
                  <c:v>45.842734999999998</c:v>
                </c:pt>
                <c:pt idx="1623">
                  <c:v>45.868875000000003</c:v>
                </c:pt>
                <c:pt idx="1624">
                  <c:v>45.8902</c:v>
                </c:pt>
                <c:pt idx="1625">
                  <c:v>45.914463333</c:v>
                </c:pt>
                <c:pt idx="1626">
                  <c:v>45.938336667000002</c:v>
                </c:pt>
                <c:pt idx="1627">
                  <c:v>45.962363332999999</c:v>
                </c:pt>
                <c:pt idx="1628">
                  <c:v>45.978304999999999</c:v>
                </c:pt>
                <c:pt idx="1629">
                  <c:v>45.996346666999997</c:v>
                </c:pt>
                <c:pt idx="1630">
                  <c:v>46.023008333</c:v>
                </c:pt>
                <c:pt idx="1631">
                  <c:v>46.047036667</c:v>
                </c:pt>
                <c:pt idx="1632">
                  <c:v>46.071001666999997</c:v>
                </c:pt>
                <c:pt idx="1633">
                  <c:v>46.087173333000003</c:v>
                </c:pt>
                <c:pt idx="1634">
                  <c:v>46.105296666999998</c:v>
                </c:pt>
                <c:pt idx="1635">
                  <c:v>46.128615000000003</c:v>
                </c:pt>
                <c:pt idx="1636">
                  <c:v>46.149571666999996</c:v>
                </c:pt>
                <c:pt idx="1637">
                  <c:v>46.165170000000003</c:v>
                </c:pt>
                <c:pt idx="1638">
                  <c:v>46.183754999999998</c:v>
                </c:pt>
                <c:pt idx="1639">
                  <c:v>46.210050000000003</c:v>
                </c:pt>
                <c:pt idx="1640">
                  <c:v>46.230976667</c:v>
                </c:pt>
                <c:pt idx="1641">
                  <c:v>46.251566666999999</c:v>
                </c:pt>
                <c:pt idx="1642">
                  <c:v>46.277918333000002</c:v>
                </c:pt>
                <c:pt idx="1643">
                  <c:v>46.293828333</c:v>
                </c:pt>
                <c:pt idx="1644">
                  <c:v>46.322701666999997</c:v>
                </c:pt>
                <c:pt idx="1645">
                  <c:v>46.338183333000003</c:v>
                </c:pt>
                <c:pt idx="1646">
                  <c:v>46.356794999999998</c:v>
                </c:pt>
                <c:pt idx="1647">
                  <c:v>46.381093333000003</c:v>
                </c:pt>
                <c:pt idx="1648">
                  <c:v>46.402751666999997</c:v>
                </c:pt>
                <c:pt idx="1649">
                  <c:v>46.418651666999999</c:v>
                </c:pt>
                <c:pt idx="1650">
                  <c:v>46.437071666999998</c:v>
                </c:pt>
                <c:pt idx="1651">
                  <c:v>46.460978333</c:v>
                </c:pt>
                <c:pt idx="1652">
                  <c:v>46.477511667000002</c:v>
                </c:pt>
                <c:pt idx="1653">
                  <c:v>46.503173332999999</c:v>
                </c:pt>
                <c:pt idx="1654">
                  <c:v>46.538581667000003</c:v>
                </c:pt>
                <c:pt idx="1655">
                  <c:v>46.554105</c:v>
                </c:pt>
                <c:pt idx="1656">
                  <c:v>46.576633332999997</c:v>
                </c:pt>
                <c:pt idx="1657">
                  <c:v>46.592981666999997</c:v>
                </c:pt>
                <c:pt idx="1658">
                  <c:v>46.619345000000003</c:v>
                </c:pt>
                <c:pt idx="1659">
                  <c:v>46.640605000000001</c:v>
                </c:pt>
                <c:pt idx="1660">
                  <c:v>46.660833332999999</c:v>
                </c:pt>
                <c:pt idx="1661">
                  <c:v>46.676176667</c:v>
                </c:pt>
                <c:pt idx="1662">
                  <c:v>46.694328333000001</c:v>
                </c:pt>
                <c:pt idx="1663">
                  <c:v>46.712533333000003</c:v>
                </c:pt>
                <c:pt idx="1664">
                  <c:v>46.739513332999998</c:v>
                </c:pt>
                <c:pt idx="1665">
                  <c:v>46.764078333</c:v>
                </c:pt>
                <c:pt idx="1666">
                  <c:v>46.788069999999998</c:v>
                </c:pt>
                <c:pt idx="1667">
                  <c:v>46.808104999999998</c:v>
                </c:pt>
                <c:pt idx="1668">
                  <c:v>46.828215</c:v>
                </c:pt>
                <c:pt idx="1669">
                  <c:v>46.843398333000003</c:v>
                </c:pt>
                <c:pt idx="1670">
                  <c:v>46.869868332999999</c:v>
                </c:pt>
                <c:pt idx="1671">
                  <c:v>46.895105000000001</c:v>
                </c:pt>
                <c:pt idx="1672">
                  <c:v>46.914625000000001</c:v>
                </c:pt>
                <c:pt idx="1673">
                  <c:v>46.938465000000001</c:v>
                </c:pt>
                <c:pt idx="1674">
                  <c:v>46.962181667000003</c:v>
                </c:pt>
                <c:pt idx="1675">
                  <c:v>46.977546666999999</c:v>
                </c:pt>
                <c:pt idx="1676">
                  <c:v>46.995424999999997</c:v>
                </c:pt>
                <c:pt idx="1677">
                  <c:v>47.021543332999997</c:v>
                </c:pt>
                <c:pt idx="1678">
                  <c:v>47.036403333000003</c:v>
                </c:pt>
                <c:pt idx="1679">
                  <c:v>47.063209999999998</c:v>
                </c:pt>
                <c:pt idx="1680">
                  <c:v>47.087179999999996</c:v>
                </c:pt>
                <c:pt idx="1681">
                  <c:v>47.111128333000003</c:v>
                </c:pt>
                <c:pt idx="1682">
                  <c:v>47.134676667000001</c:v>
                </c:pt>
                <c:pt idx="1683">
                  <c:v>47.149769999999997</c:v>
                </c:pt>
                <c:pt idx="1684">
                  <c:v>47.173423333000002</c:v>
                </c:pt>
                <c:pt idx="1685">
                  <c:v>47.200279999999999</c:v>
                </c:pt>
                <c:pt idx="1686">
                  <c:v>47.221941667000003</c:v>
                </c:pt>
                <c:pt idx="1687">
                  <c:v>47.247815000000003</c:v>
                </c:pt>
                <c:pt idx="1688">
                  <c:v>47.284538333</c:v>
                </c:pt>
                <c:pt idx="1689">
                  <c:v>47.305133333000001</c:v>
                </c:pt>
                <c:pt idx="1690">
                  <c:v>47.325201667000002</c:v>
                </c:pt>
                <c:pt idx="1691">
                  <c:v>47.350803333000002</c:v>
                </c:pt>
                <c:pt idx="1692">
                  <c:v>47.366549999999997</c:v>
                </c:pt>
                <c:pt idx="1693">
                  <c:v>47.385016667000002</c:v>
                </c:pt>
                <c:pt idx="1694">
                  <c:v>47.402920000000002</c:v>
                </c:pt>
                <c:pt idx="1695">
                  <c:v>47.429029999999997</c:v>
                </c:pt>
                <c:pt idx="1696">
                  <c:v>47.452941666999997</c:v>
                </c:pt>
                <c:pt idx="1697">
                  <c:v>47.477378332999997</c:v>
                </c:pt>
                <c:pt idx="1698">
                  <c:v>47.501669999999997</c:v>
                </c:pt>
                <c:pt idx="1699">
                  <c:v>47.522869999999998</c:v>
                </c:pt>
                <c:pt idx="1700">
                  <c:v>47.538879999999999</c:v>
                </c:pt>
                <c:pt idx="1701">
                  <c:v>47.565703333000002</c:v>
                </c:pt>
                <c:pt idx="1702">
                  <c:v>47.581491667000002</c:v>
                </c:pt>
                <c:pt idx="1703">
                  <c:v>47.600276667000003</c:v>
                </c:pt>
                <c:pt idx="1704">
                  <c:v>47.618478332999999</c:v>
                </c:pt>
                <c:pt idx="1705">
                  <c:v>47.641325000000002</c:v>
                </c:pt>
                <c:pt idx="1706">
                  <c:v>47.666681666999999</c:v>
                </c:pt>
                <c:pt idx="1707">
                  <c:v>47.682688333000002</c:v>
                </c:pt>
                <c:pt idx="1708">
                  <c:v>47.701065</c:v>
                </c:pt>
                <c:pt idx="1709">
                  <c:v>47.720278333000003</c:v>
                </c:pt>
                <c:pt idx="1710">
                  <c:v>47.738750000000003</c:v>
                </c:pt>
                <c:pt idx="1711">
                  <c:v>47.762006667000001</c:v>
                </c:pt>
                <c:pt idx="1712">
                  <c:v>47.786203333000003</c:v>
                </c:pt>
                <c:pt idx="1713">
                  <c:v>47.801566667000003</c:v>
                </c:pt>
                <c:pt idx="1714">
                  <c:v>47.830730000000003</c:v>
                </c:pt>
                <c:pt idx="1715">
                  <c:v>47.866406667</c:v>
                </c:pt>
                <c:pt idx="1716">
                  <c:v>47.887233332999998</c:v>
                </c:pt>
                <c:pt idx="1717">
                  <c:v>47.907698332999999</c:v>
                </c:pt>
                <c:pt idx="1718">
                  <c:v>47.928596667000001</c:v>
                </c:pt>
                <c:pt idx="1719">
                  <c:v>47.943593333000003</c:v>
                </c:pt>
                <c:pt idx="1720">
                  <c:v>47.962428332999998</c:v>
                </c:pt>
                <c:pt idx="1721">
                  <c:v>48.000288333</c:v>
                </c:pt>
                <c:pt idx="1722">
                  <c:v>48.021695000000001</c:v>
                </c:pt>
                <c:pt idx="1723">
                  <c:v>48.037866667000003</c:v>
                </c:pt>
                <c:pt idx="1724">
                  <c:v>48.064538333000002</c:v>
                </c:pt>
                <c:pt idx="1725">
                  <c:v>48.080198332999998</c:v>
                </c:pt>
                <c:pt idx="1726">
                  <c:v>48.098230000000001</c:v>
                </c:pt>
                <c:pt idx="1727">
                  <c:v>48.122036667000003</c:v>
                </c:pt>
                <c:pt idx="1728">
                  <c:v>48.138716666999997</c:v>
                </c:pt>
                <c:pt idx="1729">
                  <c:v>48.164933333</c:v>
                </c:pt>
                <c:pt idx="1730">
                  <c:v>48.189034999999997</c:v>
                </c:pt>
                <c:pt idx="1731">
                  <c:v>48.213180000000001</c:v>
                </c:pt>
                <c:pt idx="1732">
                  <c:v>48.237541667000002</c:v>
                </c:pt>
                <c:pt idx="1733">
                  <c:v>48.253328332999999</c:v>
                </c:pt>
                <c:pt idx="1734">
                  <c:v>48.272031667</c:v>
                </c:pt>
                <c:pt idx="1735">
                  <c:v>48.298344999999998</c:v>
                </c:pt>
                <c:pt idx="1736">
                  <c:v>48.322204999999997</c:v>
                </c:pt>
                <c:pt idx="1737">
                  <c:v>48.346596667</c:v>
                </c:pt>
                <c:pt idx="1738">
                  <c:v>48.362873333000003</c:v>
                </c:pt>
                <c:pt idx="1739">
                  <c:v>48.38935</c:v>
                </c:pt>
                <c:pt idx="1740">
                  <c:v>48.413705</c:v>
                </c:pt>
                <c:pt idx="1741">
                  <c:v>48.437843332999996</c:v>
                </c:pt>
                <c:pt idx="1742">
                  <c:v>48.461708332999997</c:v>
                </c:pt>
                <c:pt idx="1743">
                  <c:v>48.485840000000003</c:v>
                </c:pt>
                <c:pt idx="1744">
                  <c:v>48.509366667000002</c:v>
                </c:pt>
                <c:pt idx="1745">
                  <c:v>48.525776667000002</c:v>
                </c:pt>
                <c:pt idx="1746">
                  <c:v>48.543231667000001</c:v>
                </c:pt>
                <c:pt idx="1747">
                  <c:v>48.561554999999998</c:v>
                </c:pt>
                <c:pt idx="1748">
                  <c:v>48.580836667</c:v>
                </c:pt>
                <c:pt idx="1749">
                  <c:v>48.599159999999998</c:v>
                </c:pt>
                <c:pt idx="1750">
                  <c:v>48.617258333000002</c:v>
                </c:pt>
                <c:pt idx="1751">
                  <c:v>48.635448332999999</c:v>
                </c:pt>
                <c:pt idx="1752">
                  <c:v>48.661868333000001</c:v>
                </c:pt>
                <c:pt idx="1753">
                  <c:v>48.686003333000002</c:v>
                </c:pt>
                <c:pt idx="1754">
                  <c:v>48.701201666999999</c:v>
                </c:pt>
                <c:pt idx="1755">
                  <c:v>48.719283333</c:v>
                </c:pt>
                <c:pt idx="1756">
                  <c:v>48.737988332999997</c:v>
                </c:pt>
                <c:pt idx="1757">
                  <c:v>48.765013332999999</c:v>
                </c:pt>
                <c:pt idx="1758">
                  <c:v>48.785060000000001</c:v>
                </c:pt>
                <c:pt idx="1759">
                  <c:v>48.800186666999998</c:v>
                </c:pt>
                <c:pt idx="1760">
                  <c:v>48.826881667000002</c:v>
                </c:pt>
                <c:pt idx="1761">
                  <c:v>48.856736667</c:v>
                </c:pt>
                <c:pt idx="1762">
                  <c:v>48.873641667000001</c:v>
                </c:pt>
                <c:pt idx="1763">
                  <c:v>48.900955000000003</c:v>
                </c:pt>
                <c:pt idx="1764">
                  <c:v>48.922699999999999</c:v>
                </c:pt>
                <c:pt idx="1765">
                  <c:v>48.937948333000001</c:v>
                </c:pt>
                <c:pt idx="1766">
                  <c:v>48.968121666999998</c:v>
                </c:pt>
                <c:pt idx="1767">
                  <c:v>48.983938332999998</c:v>
                </c:pt>
                <c:pt idx="1768">
                  <c:v>49.008036666999999</c:v>
                </c:pt>
                <c:pt idx="1769">
                  <c:v>49.040683332999997</c:v>
                </c:pt>
                <c:pt idx="1770">
                  <c:v>49.05639</c:v>
                </c:pt>
                <c:pt idx="1771">
                  <c:v>49.075569999999999</c:v>
                </c:pt>
                <c:pt idx="1772">
                  <c:v>49.101370000000003</c:v>
                </c:pt>
                <c:pt idx="1773">
                  <c:v>49.116886667000003</c:v>
                </c:pt>
                <c:pt idx="1774">
                  <c:v>49.134524999999996</c:v>
                </c:pt>
                <c:pt idx="1775">
                  <c:v>49.161978333</c:v>
                </c:pt>
                <c:pt idx="1776">
                  <c:v>49.186038332999999</c:v>
                </c:pt>
                <c:pt idx="1777">
                  <c:v>49.206271667000003</c:v>
                </c:pt>
                <c:pt idx="1778">
                  <c:v>49.230535000000003</c:v>
                </c:pt>
                <c:pt idx="1779">
                  <c:v>49.254689999999997</c:v>
                </c:pt>
                <c:pt idx="1780">
                  <c:v>49.271443333000001</c:v>
                </c:pt>
                <c:pt idx="1781">
                  <c:v>49.297336667000003</c:v>
                </c:pt>
                <c:pt idx="1782">
                  <c:v>49.321204999999999</c:v>
                </c:pt>
                <c:pt idx="1783">
                  <c:v>49.337478333</c:v>
                </c:pt>
                <c:pt idx="1784">
                  <c:v>49.355763332999999</c:v>
                </c:pt>
                <c:pt idx="1785">
                  <c:v>49.38261</c:v>
                </c:pt>
                <c:pt idx="1786">
                  <c:v>49.407038333000003</c:v>
                </c:pt>
                <c:pt idx="1787">
                  <c:v>49.431178332999998</c:v>
                </c:pt>
                <c:pt idx="1788">
                  <c:v>49.446966666999998</c:v>
                </c:pt>
                <c:pt idx="1789">
                  <c:v>49.465715000000003</c:v>
                </c:pt>
                <c:pt idx="1790">
                  <c:v>49.489111667000003</c:v>
                </c:pt>
                <c:pt idx="1791">
                  <c:v>49.512869999999999</c:v>
                </c:pt>
                <c:pt idx="1792">
                  <c:v>49.536835000000004</c:v>
                </c:pt>
                <c:pt idx="1793">
                  <c:v>49.560973333</c:v>
                </c:pt>
                <c:pt idx="1794">
                  <c:v>49.585175</c:v>
                </c:pt>
                <c:pt idx="1795">
                  <c:v>49.601048333000001</c:v>
                </c:pt>
                <c:pt idx="1796">
                  <c:v>49.627671667000001</c:v>
                </c:pt>
                <c:pt idx="1797">
                  <c:v>49.644041667000003</c:v>
                </c:pt>
                <c:pt idx="1798">
                  <c:v>49.672706667</c:v>
                </c:pt>
                <c:pt idx="1799">
                  <c:v>49.697195000000001</c:v>
                </c:pt>
                <c:pt idx="1800">
                  <c:v>49.721701666999998</c:v>
                </c:pt>
                <c:pt idx="1801">
                  <c:v>49.737400000000001</c:v>
                </c:pt>
                <c:pt idx="1802">
                  <c:v>49.760498333000001</c:v>
                </c:pt>
                <c:pt idx="1803">
                  <c:v>49.781118333000002</c:v>
                </c:pt>
                <c:pt idx="1804">
                  <c:v>49.797541666999997</c:v>
                </c:pt>
                <c:pt idx="1805">
                  <c:v>49.824179999999998</c:v>
                </c:pt>
                <c:pt idx="1806">
                  <c:v>49.840151667000001</c:v>
                </c:pt>
                <c:pt idx="1807">
                  <c:v>49.858778332999997</c:v>
                </c:pt>
                <c:pt idx="1808">
                  <c:v>49.885368333000002</c:v>
                </c:pt>
                <c:pt idx="1809">
                  <c:v>49.909428333000001</c:v>
                </c:pt>
                <c:pt idx="1810">
                  <c:v>49.933868332999999</c:v>
                </c:pt>
                <c:pt idx="1811">
                  <c:v>49.950274999999998</c:v>
                </c:pt>
                <c:pt idx="1812">
                  <c:v>49.976533332999999</c:v>
                </c:pt>
                <c:pt idx="1813">
                  <c:v>49.992604999999998</c:v>
                </c:pt>
                <c:pt idx="1814">
                  <c:v>50.010975000000002</c:v>
                </c:pt>
                <c:pt idx="1815">
                  <c:v>50.037668332999999</c:v>
                </c:pt>
                <c:pt idx="1816">
                  <c:v>50.053953333000003</c:v>
                </c:pt>
                <c:pt idx="1817">
                  <c:v>50.080275</c:v>
                </c:pt>
                <c:pt idx="1818">
                  <c:v>50.095833333000002</c:v>
                </c:pt>
                <c:pt idx="1819">
                  <c:v>50.125050000000002</c:v>
                </c:pt>
                <c:pt idx="1820">
                  <c:v>50.140848333000001</c:v>
                </c:pt>
                <c:pt idx="1821">
                  <c:v>50.160206666999997</c:v>
                </c:pt>
                <c:pt idx="1822">
                  <c:v>50.179703332999999</c:v>
                </c:pt>
                <c:pt idx="1823">
                  <c:v>50.205038332999997</c:v>
                </c:pt>
                <c:pt idx="1824">
                  <c:v>50.221170000000001</c:v>
                </c:pt>
                <c:pt idx="1825">
                  <c:v>50.247806666999999</c:v>
                </c:pt>
                <c:pt idx="1826">
                  <c:v>50.263148332999997</c:v>
                </c:pt>
                <c:pt idx="1827">
                  <c:v>50.281910000000003</c:v>
                </c:pt>
                <c:pt idx="1828">
                  <c:v>50.309018332999997</c:v>
                </c:pt>
                <c:pt idx="1829">
                  <c:v>50.324883333000002</c:v>
                </c:pt>
                <c:pt idx="1830">
                  <c:v>50.343196667000001</c:v>
                </c:pt>
                <c:pt idx="1831">
                  <c:v>50.369701667000001</c:v>
                </c:pt>
                <c:pt idx="1832">
                  <c:v>50.393675000000002</c:v>
                </c:pt>
                <c:pt idx="1833">
                  <c:v>50.417803333000002</c:v>
                </c:pt>
                <c:pt idx="1834">
                  <c:v>50.442008332999997</c:v>
                </c:pt>
                <c:pt idx="1835">
                  <c:v>50.457613332999998</c:v>
                </c:pt>
                <c:pt idx="1836">
                  <c:v>50.484173333000001</c:v>
                </c:pt>
                <c:pt idx="1837">
                  <c:v>50.508373333000002</c:v>
                </c:pt>
                <c:pt idx="1838">
                  <c:v>50.524483332999999</c:v>
                </c:pt>
                <c:pt idx="1839">
                  <c:v>50.551371666999998</c:v>
                </c:pt>
                <c:pt idx="1840">
                  <c:v>50.567133333000001</c:v>
                </c:pt>
                <c:pt idx="1841">
                  <c:v>50.593969999999999</c:v>
                </c:pt>
                <c:pt idx="1842">
                  <c:v>50.618178333000003</c:v>
                </c:pt>
                <c:pt idx="1843">
                  <c:v>50.634270000000001</c:v>
                </c:pt>
                <c:pt idx="1844">
                  <c:v>50.652936666999999</c:v>
                </c:pt>
                <c:pt idx="1845">
                  <c:v>50.680038332999999</c:v>
                </c:pt>
                <c:pt idx="1846">
                  <c:v>50.704504999999997</c:v>
                </c:pt>
                <c:pt idx="1847">
                  <c:v>50.728533333000001</c:v>
                </c:pt>
                <c:pt idx="1848">
                  <c:v>50.752673332999997</c:v>
                </c:pt>
                <c:pt idx="1849">
                  <c:v>50.777468333000002</c:v>
                </c:pt>
                <c:pt idx="1850">
                  <c:v>50.793628333000001</c:v>
                </c:pt>
                <c:pt idx="1851">
                  <c:v>50.818131667000003</c:v>
                </c:pt>
                <c:pt idx="1852">
                  <c:v>50.838748332999998</c:v>
                </c:pt>
                <c:pt idx="1853">
                  <c:v>50.859940000000002</c:v>
                </c:pt>
                <c:pt idx="1854">
                  <c:v>50.881011667000003</c:v>
                </c:pt>
                <c:pt idx="1855">
                  <c:v>50.897531667000003</c:v>
                </c:pt>
                <c:pt idx="1856">
                  <c:v>50.915844999999997</c:v>
                </c:pt>
                <c:pt idx="1857">
                  <c:v>50.939758333</c:v>
                </c:pt>
                <c:pt idx="1858">
                  <c:v>50.961688332999998</c:v>
                </c:pt>
                <c:pt idx="1859">
                  <c:v>50.977764999999998</c:v>
                </c:pt>
                <c:pt idx="1860">
                  <c:v>51.004008333000002</c:v>
                </c:pt>
                <c:pt idx="1861">
                  <c:v>51.028368333000003</c:v>
                </c:pt>
                <c:pt idx="1862">
                  <c:v>51.052836667000001</c:v>
                </c:pt>
                <c:pt idx="1863">
                  <c:v>51.077038332999997</c:v>
                </c:pt>
                <c:pt idx="1864">
                  <c:v>51.101505000000003</c:v>
                </c:pt>
                <c:pt idx="1865">
                  <c:v>51.125463332999999</c:v>
                </c:pt>
                <c:pt idx="1866">
                  <c:v>51.149508333</c:v>
                </c:pt>
                <c:pt idx="1867">
                  <c:v>51.174035000000003</c:v>
                </c:pt>
                <c:pt idx="1868">
                  <c:v>51.195361667</c:v>
                </c:pt>
                <c:pt idx="1869">
                  <c:v>51.211331667000003</c:v>
                </c:pt>
                <c:pt idx="1870">
                  <c:v>51.234803333000002</c:v>
                </c:pt>
                <c:pt idx="1871">
                  <c:v>51.250385000000001</c:v>
                </c:pt>
                <c:pt idx="1872">
                  <c:v>51.268470000000001</c:v>
                </c:pt>
                <c:pt idx="1873">
                  <c:v>51.286655000000003</c:v>
                </c:pt>
                <c:pt idx="1874">
                  <c:v>51.313600000000001</c:v>
                </c:pt>
                <c:pt idx="1875">
                  <c:v>51.337530000000001</c:v>
                </c:pt>
                <c:pt idx="1876">
                  <c:v>51.352791666999998</c:v>
                </c:pt>
                <c:pt idx="1877">
                  <c:v>51.370873332999999</c:v>
                </c:pt>
                <c:pt idx="1878">
                  <c:v>51.397338333</c:v>
                </c:pt>
                <c:pt idx="1879">
                  <c:v>51.412824999999998</c:v>
                </c:pt>
                <c:pt idx="1880">
                  <c:v>51.430824999999999</c:v>
                </c:pt>
                <c:pt idx="1881">
                  <c:v>51.457376666999998</c:v>
                </c:pt>
                <c:pt idx="1882">
                  <c:v>51.481279999999998</c:v>
                </c:pt>
                <c:pt idx="1883">
                  <c:v>51.497453333000003</c:v>
                </c:pt>
                <c:pt idx="1884">
                  <c:v>51.525334999999998</c:v>
                </c:pt>
                <c:pt idx="1885">
                  <c:v>51.541735000000003</c:v>
                </c:pt>
                <c:pt idx="1886">
                  <c:v>51.559600000000003</c:v>
                </c:pt>
                <c:pt idx="1887">
                  <c:v>51.577640000000002</c:v>
                </c:pt>
                <c:pt idx="1888">
                  <c:v>51.596235</c:v>
                </c:pt>
                <c:pt idx="1889">
                  <c:v>51.614373333000003</c:v>
                </c:pt>
                <c:pt idx="1890">
                  <c:v>51.638196667000003</c:v>
                </c:pt>
                <c:pt idx="1891">
                  <c:v>51.659044999999999</c:v>
                </c:pt>
                <c:pt idx="1892">
                  <c:v>51.683196666999997</c:v>
                </c:pt>
                <c:pt idx="1893">
                  <c:v>51.698259999999998</c:v>
                </c:pt>
                <c:pt idx="1894">
                  <c:v>51.725720000000003</c:v>
                </c:pt>
                <c:pt idx="1895">
                  <c:v>51.749499999999998</c:v>
                </c:pt>
                <c:pt idx="1896">
                  <c:v>51.765123332999998</c:v>
                </c:pt>
                <c:pt idx="1897">
                  <c:v>51.792529999999999</c:v>
                </c:pt>
                <c:pt idx="1898">
                  <c:v>51.816791666999997</c:v>
                </c:pt>
                <c:pt idx="1899">
                  <c:v>51.840676666999997</c:v>
                </c:pt>
                <c:pt idx="1900">
                  <c:v>51.864871667000003</c:v>
                </c:pt>
                <c:pt idx="1901">
                  <c:v>51.889168333000001</c:v>
                </c:pt>
                <c:pt idx="1902">
                  <c:v>51.913204999999998</c:v>
                </c:pt>
                <c:pt idx="1903">
                  <c:v>51.935231666999996</c:v>
                </c:pt>
                <c:pt idx="1904">
                  <c:v>51.957075000000003</c:v>
                </c:pt>
                <c:pt idx="1905">
                  <c:v>51.972421666999999</c:v>
                </c:pt>
                <c:pt idx="1906">
                  <c:v>51.997323332999997</c:v>
                </c:pt>
                <c:pt idx="1907">
                  <c:v>52.013496666999998</c:v>
                </c:pt>
                <c:pt idx="1908">
                  <c:v>52.040038332999998</c:v>
                </c:pt>
                <c:pt idx="1909">
                  <c:v>52.061341667000001</c:v>
                </c:pt>
                <c:pt idx="1910">
                  <c:v>52.083531667000003</c:v>
                </c:pt>
                <c:pt idx="1911">
                  <c:v>52.107478333000003</c:v>
                </c:pt>
                <c:pt idx="1912">
                  <c:v>52.129168333000003</c:v>
                </c:pt>
                <c:pt idx="1913">
                  <c:v>52.151384999999998</c:v>
                </c:pt>
                <c:pt idx="1914">
                  <c:v>52.173293332999997</c:v>
                </c:pt>
                <c:pt idx="1915">
                  <c:v>52.195675000000001</c:v>
                </c:pt>
                <c:pt idx="1916">
                  <c:v>52.218536667000002</c:v>
                </c:pt>
                <c:pt idx="1917">
                  <c:v>52.240703332999999</c:v>
                </c:pt>
                <c:pt idx="1918">
                  <c:v>52.264963332999997</c:v>
                </c:pt>
                <c:pt idx="1919">
                  <c:v>52.287271666999999</c:v>
                </c:pt>
                <c:pt idx="1920">
                  <c:v>52.302821667000003</c:v>
                </c:pt>
                <c:pt idx="1921">
                  <c:v>52.320836667000002</c:v>
                </c:pt>
                <c:pt idx="1922">
                  <c:v>52.339036667000002</c:v>
                </c:pt>
                <c:pt idx="1923">
                  <c:v>52.357458332999997</c:v>
                </c:pt>
                <c:pt idx="1924">
                  <c:v>52.384873333000002</c:v>
                </c:pt>
                <c:pt idx="1925">
                  <c:v>52.409006667</c:v>
                </c:pt>
                <c:pt idx="1926">
                  <c:v>52.432863333</c:v>
                </c:pt>
                <c:pt idx="1927">
                  <c:v>52.448573332999999</c:v>
                </c:pt>
                <c:pt idx="1928">
                  <c:v>52.475034999999998</c:v>
                </c:pt>
                <c:pt idx="1929">
                  <c:v>52.490071667000002</c:v>
                </c:pt>
                <c:pt idx="1930">
                  <c:v>52.517038333000002</c:v>
                </c:pt>
                <c:pt idx="1931">
                  <c:v>52.541261667000001</c:v>
                </c:pt>
                <c:pt idx="1932">
                  <c:v>52.561678333000003</c:v>
                </c:pt>
                <c:pt idx="1933">
                  <c:v>52.585535</c:v>
                </c:pt>
                <c:pt idx="1934">
                  <c:v>52.609501667000004</c:v>
                </c:pt>
                <c:pt idx="1935">
                  <c:v>52.633208332999999</c:v>
                </c:pt>
                <c:pt idx="1936">
                  <c:v>52.657516667000003</c:v>
                </c:pt>
                <c:pt idx="1937">
                  <c:v>52.681698333</c:v>
                </c:pt>
                <c:pt idx="1938">
                  <c:v>52.705856666999999</c:v>
                </c:pt>
                <c:pt idx="1939">
                  <c:v>52.730298333</c:v>
                </c:pt>
                <c:pt idx="1940">
                  <c:v>52.746281666999998</c:v>
                </c:pt>
                <c:pt idx="1941">
                  <c:v>52.773036667</c:v>
                </c:pt>
                <c:pt idx="1942">
                  <c:v>52.789188332999998</c:v>
                </c:pt>
                <c:pt idx="1943">
                  <c:v>52.813133333000003</c:v>
                </c:pt>
                <c:pt idx="1944">
                  <c:v>52.837516667000003</c:v>
                </c:pt>
                <c:pt idx="1945">
                  <c:v>52.861868332999997</c:v>
                </c:pt>
                <c:pt idx="1946">
                  <c:v>52.883846667</c:v>
                </c:pt>
                <c:pt idx="1947">
                  <c:v>52.905284999999999</c:v>
                </c:pt>
                <c:pt idx="1948">
                  <c:v>52.929631667000002</c:v>
                </c:pt>
                <c:pt idx="1949">
                  <c:v>52.951300000000003</c:v>
                </c:pt>
                <c:pt idx="1950">
                  <c:v>52.967596667000002</c:v>
                </c:pt>
                <c:pt idx="1951">
                  <c:v>52.991721667</c:v>
                </c:pt>
                <c:pt idx="1952">
                  <c:v>53.014511667000001</c:v>
                </c:pt>
                <c:pt idx="1953">
                  <c:v>53.030896667</c:v>
                </c:pt>
                <c:pt idx="1954">
                  <c:v>53.049591667000001</c:v>
                </c:pt>
                <c:pt idx="1955">
                  <c:v>53.075808332999998</c:v>
                </c:pt>
                <c:pt idx="1956">
                  <c:v>53.097876667000001</c:v>
                </c:pt>
                <c:pt idx="1957">
                  <c:v>53.113778332999999</c:v>
                </c:pt>
                <c:pt idx="1958">
                  <c:v>53.132008333000002</c:v>
                </c:pt>
                <c:pt idx="1959">
                  <c:v>53.150566667</c:v>
                </c:pt>
                <c:pt idx="1960">
                  <c:v>53.177346667000002</c:v>
                </c:pt>
                <c:pt idx="1961">
                  <c:v>53.201538333000002</c:v>
                </c:pt>
                <c:pt idx="1962">
                  <c:v>53.223283332999998</c:v>
                </c:pt>
                <c:pt idx="1963">
                  <c:v>53.238756666999997</c:v>
                </c:pt>
                <c:pt idx="1964">
                  <c:v>53.265763333000002</c:v>
                </c:pt>
                <c:pt idx="1965">
                  <c:v>53.289873333000003</c:v>
                </c:pt>
                <c:pt idx="1966">
                  <c:v>53.311615000000003</c:v>
                </c:pt>
                <c:pt idx="1967">
                  <c:v>53.333874999999999</c:v>
                </c:pt>
                <c:pt idx="1968">
                  <c:v>53.357761666999998</c:v>
                </c:pt>
                <c:pt idx="1969">
                  <c:v>53.381536666999999</c:v>
                </c:pt>
                <c:pt idx="1970">
                  <c:v>53.403669999999998</c:v>
                </c:pt>
                <c:pt idx="1971">
                  <c:v>53.425381667000003</c:v>
                </c:pt>
                <c:pt idx="1972">
                  <c:v>53.448761666999999</c:v>
                </c:pt>
                <c:pt idx="1973">
                  <c:v>53.470881667</c:v>
                </c:pt>
                <c:pt idx="1974">
                  <c:v>53.492355000000003</c:v>
                </c:pt>
                <c:pt idx="1975">
                  <c:v>53.515198333000001</c:v>
                </c:pt>
                <c:pt idx="1976">
                  <c:v>53.537005000000001</c:v>
                </c:pt>
                <c:pt idx="1977">
                  <c:v>53.558381666999999</c:v>
                </c:pt>
                <c:pt idx="1978">
                  <c:v>53.582014999999998</c:v>
                </c:pt>
                <c:pt idx="1979">
                  <c:v>53.603706666999997</c:v>
                </c:pt>
                <c:pt idx="1980">
                  <c:v>53.627596666999999</c:v>
                </c:pt>
                <c:pt idx="1981">
                  <c:v>53.649558333000002</c:v>
                </c:pt>
                <c:pt idx="1982">
                  <c:v>53.673675000000003</c:v>
                </c:pt>
                <c:pt idx="1983">
                  <c:v>53.697364999999998</c:v>
                </c:pt>
                <c:pt idx="1984">
                  <c:v>53.721505000000001</c:v>
                </c:pt>
                <c:pt idx="1985">
                  <c:v>53.745018332999997</c:v>
                </c:pt>
                <c:pt idx="1986">
                  <c:v>53.769186667</c:v>
                </c:pt>
                <c:pt idx="1987">
                  <c:v>53.792630000000003</c:v>
                </c:pt>
                <c:pt idx="1988">
                  <c:v>53.816785000000003</c:v>
                </c:pt>
                <c:pt idx="1989">
                  <c:v>53.832574999999999</c:v>
                </c:pt>
                <c:pt idx="1990">
                  <c:v>53.856385000000003</c:v>
                </c:pt>
                <c:pt idx="1991">
                  <c:v>53.878283332999999</c:v>
                </c:pt>
                <c:pt idx="1992">
                  <c:v>53.898596667</c:v>
                </c:pt>
                <c:pt idx="1993">
                  <c:v>53.913758332999997</c:v>
                </c:pt>
                <c:pt idx="1994">
                  <c:v>53.940508332999997</c:v>
                </c:pt>
                <c:pt idx="1995">
                  <c:v>53.962213333000001</c:v>
                </c:pt>
                <c:pt idx="1996">
                  <c:v>53.983661667</c:v>
                </c:pt>
                <c:pt idx="1997">
                  <c:v>53.998941666999997</c:v>
                </c:pt>
                <c:pt idx="1998">
                  <c:v>54.023119999999999</c:v>
                </c:pt>
                <c:pt idx="1999">
                  <c:v>54.046871666999998</c:v>
                </c:pt>
                <c:pt idx="2000">
                  <c:v>54.061948332999997</c:v>
                </c:pt>
                <c:pt idx="2001">
                  <c:v>54.080223332999999</c:v>
                </c:pt>
                <c:pt idx="2002">
                  <c:v>54.098213332999997</c:v>
                </c:pt>
                <c:pt idx="2003">
                  <c:v>54.125033332999998</c:v>
                </c:pt>
                <c:pt idx="2004">
                  <c:v>54.139814999999999</c:v>
                </c:pt>
                <c:pt idx="2005">
                  <c:v>54.166201667000003</c:v>
                </c:pt>
                <c:pt idx="2006">
                  <c:v>54.190018332999998</c:v>
                </c:pt>
                <c:pt idx="2007">
                  <c:v>54.213863332999999</c:v>
                </c:pt>
                <c:pt idx="2008">
                  <c:v>54.237508333000001</c:v>
                </c:pt>
                <c:pt idx="2009">
                  <c:v>54.260866667000002</c:v>
                </c:pt>
                <c:pt idx="2010">
                  <c:v>54.285335000000003</c:v>
                </c:pt>
                <c:pt idx="2011">
                  <c:v>54.300403332999998</c:v>
                </c:pt>
                <c:pt idx="2012">
                  <c:v>54.325245000000002</c:v>
                </c:pt>
                <c:pt idx="2013">
                  <c:v>54.347535000000001</c:v>
                </c:pt>
                <c:pt idx="2014">
                  <c:v>54.363066666999998</c:v>
                </c:pt>
                <c:pt idx="2015">
                  <c:v>54.38937</c:v>
                </c:pt>
                <c:pt idx="2016">
                  <c:v>54.411031667000003</c:v>
                </c:pt>
                <c:pt idx="2017">
                  <c:v>54.426281666999998</c:v>
                </c:pt>
                <c:pt idx="2018">
                  <c:v>54.444523332999999</c:v>
                </c:pt>
                <c:pt idx="2019">
                  <c:v>54.462384999999998</c:v>
                </c:pt>
                <c:pt idx="2020">
                  <c:v>54.480168333000002</c:v>
                </c:pt>
                <c:pt idx="2021">
                  <c:v>54.506971667000002</c:v>
                </c:pt>
                <c:pt idx="2022">
                  <c:v>54.530675000000002</c:v>
                </c:pt>
                <c:pt idx="2023">
                  <c:v>54.545648333000003</c:v>
                </c:pt>
                <c:pt idx="2024">
                  <c:v>54.56344</c:v>
                </c:pt>
                <c:pt idx="2025">
                  <c:v>54.590041667000001</c:v>
                </c:pt>
                <c:pt idx="2026">
                  <c:v>54.614056667</c:v>
                </c:pt>
                <c:pt idx="2027">
                  <c:v>54.633524999999999</c:v>
                </c:pt>
                <c:pt idx="2028">
                  <c:v>54.652605000000001</c:v>
                </c:pt>
                <c:pt idx="2029">
                  <c:v>54.681288332999998</c:v>
                </c:pt>
                <c:pt idx="2030">
                  <c:v>54.705579999999998</c:v>
                </c:pt>
                <c:pt idx="2031">
                  <c:v>54.729318333000002</c:v>
                </c:pt>
                <c:pt idx="2032">
                  <c:v>54.753378333000001</c:v>
                </c:pt>
                <c:pt idx="2033">
                  <c:v>54.776703333</c:v>
                </c:pt>
                <c:pt idx="2034">
                  <c:v>54.791273332999999</c:v>
                </c:pt>
                <c:pt idx="2035">
                  <c:v>54.808810000000001</c:v>
                </c:pt>
                <c:pt idx="2036">
                  <c:v>54.834863333000001</c:v>
                </c:pt>
                <c:pt idx="2037">
                  <c:v>54.849958332999996</c:v>
                </c:pt>
                <c:pt idx="2038">
                  <c:v>54.872109999999999</c:v>
                </c:pt>
                <c:pt idx="2039">
                  <c:v>54.895674999999997</c:v>
                </c:pt>
                <c:pt idx="2040">
                  <c:v>54.919379999999997</c:v>
                </c:pt>
                <c:pt idx="2041">
                  <c:v>54.942835000000002</c:v>
                </c:pt>
                <c:pt idx="2042">
                  <c:v>54.957736666999999</c:v>
                </c:pt>
                <c:pt idx="2043">
                  <c:v>54.975761667</c:v>
                </c:pt>
                <c:pt idx="2044">
                  <c:v>55.002701666999997</c:v>
                </c:pt>
                <c:pt idx="2045">
                  <c:v>55.026608332999999</c:v>
                </c:pt>
                <c:pt idx="2046">
                  <c:v>55.048751666999998</c:v>
                </c:pt>
                <c:pt idx="2047">
                  <c:v>55.070070000000001</c:v>
                </c:pt>
                <c:pt idx="2048">
                  <c:v>55.092703333000003</c:v>
                </c:pt>
                <c:pt idx="2049">
                  <c:v>55.117071666999998</c:v>
                </c:pt>
                <c:pt idx="2050">
                  <c:v>55.138640000000002</c:v>
                </c:pt>
                <c:pt idx="2051">
                  <c:v>55.16263</c:v>
                </c:pt>
                <c:pt idx="2052">
                  <c:v>55.184486667000002</c:v>
                </c:pt>
                <c:pt idx="2053">
                  <c:v>55.20617</c:v>
                </c:pt>
                <c:pt idx="2054">
                  <c:v>55.230408333</c:v>
                </c:pt>
                <c:pt idx="2055">
                  <c:v>55.25217</c:v>
                </c:pt>
                <c:pt idx="2056">
                  <c:v>55.274218333</c:v>
                </c:pt>
                <c:pt idx="2057">
                  <c:v>55.298555</c:v>
                </c:pt>
                <c:pt idx="2058">
                  <c:v>55.320621666999998</c:v>
                </c:pt>
                <c:pt idx="2059">
                  <c:v>55.342246666999998</c:v>
                </c:pt>
                <c:pt idx="2060">
                  <c:v>55.366058332999998</c:v>
                </c:pt>
                <c:pt idx="2061">
                  <c:v>55.388363333000001</c:v>
                </c:pt>
                <c:pt idx="2062">
                  <c:v>55.411531666999998</c:v>
                </c:pt>
                <c:pt idx="2063">
                  <c:v>55.433343333000003</c:v>
                </c:pt>
                <c:pt idx="2064">
                  <c:v>55.455343333000002</c:v>
                </c:pt>
                <c:pt idx="2065">
                  <c:v>55.476993333000003</c:v>
                </c:pt>
                <c:pt idx="2066">
                  <c:v>55.498703333000002</c:v>
                </c:pt>
                <c:pt idx="2067">
                  <c:v>55.522835000000001</c:v>
                </c:pt>
                <c:pt idx="2068">
                  <c:v>55.544575000000002</c:v>
                </c:pt>
                <c:pt idx="2069">
                  <c:v>55.568555000000003</c:v>
                </c:pt>
                <c:pt idx="2070">
                  <c:v>55.583663332999997</c:v>
                </c:pt>
                <c:pt idx="2071">
                  <c:v>55.601998332999997</c:v>
                </c:pt>
                <c:pt idx="2072">
                  <c:v>55.624580000000002</c:v>
                </c:pt>
                <c:pt idx="2073">
                  <c:v>55.639953333000001</c:v>
                </c:pt>
                <c:pt idx="2074">
                  <c:v>55.658054999999997</c:v>
                </c:pt>
                <c:pt idx="2075">
                  <c:v>55.676366667000003</c:v>
                </c:pt>
                <c:pt idx="2076">
                  <c:v>55.703701666999997</c:v>
                </c:pt>
                <c:pt idx="2077">
                  <c:v>55.727845000000002</c:v>
                </c:pt>
                <c:pt idx="2078">
                  <c:v>55.743079999999999</c:v>
                </c:pt>
                <c:pt idx="2079">
                  <c:v>55.770003332999998</c:v>
                </c:pt>
                <c:pt idx="2080">
                  <c:v>55.793878333000002</c:v>
                </c:pt>
                <c:pt idx="2081">
                  <c:v>55.817503332999998</c:v>
                </c:pt>
                <c:pt idx="2082">
                  <c:v>55.841041666999999</c:v>
                </c:pt>
                <c:pt idx="2083">
                  <c:v>55.8566</c:v>
                </c:pt>
                <c:pt idx="2084">
                  <c:v>55.882873332999999</c:v>
                </c:pt>
                <c:pt idx="2085">
                  <c:v>55.907105000000001</c:v>
                </c:pt>
                <c:pt idx="2086">
                  <c:v>55.922409999999999</c:v>
                </c:pt>
                <c:pt idx="2087">
                  <c:v>55.941138332999998</c:v>
                </c:pt>
                <c:pt idx="2088">
                  <c:v>55.967881667</c:v>
                </c:pt>
                <c:pt idx="2089">
                  <c:v>55.991504999999997</c:v>
                </c:pt>
                <c:pt idx="2090">
                  <c:v>56.015205000000002</c:v>
                </c:pt>
                <c:pt idx="2091">
                  <c:v>56.039511666999999</c:v>
                </c:pt>
                <c:pt idx="2092">
                  <c:v>56.06353</c:v>
                </c:pt>
                <c:pt idx="2093">
                  <c:v>56.087596667</c:v>
                </c:pt>
                <c:pt idx="2094">
                  <c:v>56.111705000000001</c:v>
                </c:pt>
                <c:pt idx="2095">
                  <c:v>56.135336666999997</c:v>
                </c:pt>
                <c:pt idx="2096">
                  <c:v>56.158703332999998</c:v>
                </c:pt>
                <c:pt idx="2097">
                  <c:v>56.180174999999998</c:v>
                </c:pt>
                <c:pt idx="2098">
                  <c:v>56.201631667000001</c:v>
                </c:pt>
                <c:pt idx="2099">
                  <c:v>56.217123333000004</c:v>
                </c:pt>
                <c:pt idx="2100">
                  <c:v>56.241916666999998</c:v>
                </c:pt>
                <c:pt idx="2101">
                  <c:v>56.264000000000003</c:v>
                </c:pt>
                <c:pt idx="2102">
                  <c:v>56.285496666999997</c:v>
                </c:pt>
                <c:pt idx="2103">
                  <c:v>56.308676667</c:v>
                </c:pt>
                <c:pt idx="2104">
                  <c:v>56.3322</c:v>
                </c:pt>
                <c:pt idx="2105">
                  <c:v>56.353926667000003</c:v>
                </c:pt>
                <c:pt idx="2106">
                  <c:v>56.377701666999997</c:v>
                </c:pt>
                <c:pt idx="2107">
                  <c:v>56.399355</c:v>
                </c:pt>
                <c:pt idx="2108">
                  <c:v>56.414026667000002</c:v>
                </c:pt>
                <c:pt idx="2109">
                  <c:v>56.439126666999996</c:v>
                </c:pt>
                <c:pt idx="2110">
                  <c:v>56.454703332999998</c:v>
                </c:pt>
                <c:pt idx="2111">
                  <c:v>56.479461667000002</c:v>
                </c:pt>
                <c:pt idx="2112">
                  <c:v>56.503706667000003</c:v>
                </c:pt>
                <c:pt idx="2113">
                  <c:v>56.525165000000001</c:v>
                </c:pt>
                <c:pt idx="2114">
                  <c:v>56.549365000000002</c:v>
                </c:pt>
                <c:pt idx="2115">
                  <c:v>56.564541667</c:v>
                </c:pt>
                <c:pt idx="2116">
                  <c:v>56.592035000000003</c:v>
                </c:pt>
                <c:pt idx="2117">
                  <c:v>56.607044999999999</c:v>
                </c:pt>
                <c:pt idx="2118">
                  <c:v>56.634033332999998</c:v>
                </c:pt>
                <c:pt idx="2119">
                  <c:v>56.658005000000003</c:v>
                </c:pt>
                <c:pt idx="2120">
                  <c:v>56.681365</c:v>
                </c:pt>
                <c:pt idx="2121">
                  <c:v>56.696656666999999</c:v>
                </c:pt>
                <c:pt idx="2122">
                  <c:v>56.723529999999997</c:v>
                </c:pt>
                <c:pt idx="2123">
                  <c:v>56.747341667000001</c:v>
                </c:pt>
                <c:pt idx="2124">
                  <c:v>56.770866667</c:v>
                </c:pt>
                <c:pt idx="2125">
                  <c:v>56.794608332999999</c:v>
                </c:pt>
                <c:pt idx="2126">
                  <c:v>56.810290000000002</c:v>
                </c:pt>
                <c:pt idx="2127">
                  <c:v>56.836505000000002</c:v>
                </c:pt>
                <c:pt idx="2128">
                  <c:v>56.852521666999998</c:v>
                </c:pt>
                <c:pt idx="2129">
                  <c:v>56.878683332999998</c:v>
                </c:pt>
                <c:pt idx="2130">
                  <c:v>56.902543332999997</c:v>
                </c:pt>
                <c:pt idx="2131">
                  <c:v>56.926175000000001</c:v>
                </c:pt>
                <c:pt idx="2132">
                  <c:v>56.950049999999997</c:v>
                </c:pt>
                <c:pt idx="2133">
                  <c:v>56.973773332999997</c:v>
                </c:pt>
                <c:pt idx="2134">
                  <c:v>56.995783332999999</c:v>
                </c:pt>
                <c:pt idx="2135">
                  <c:v>57.017636666999998</c:v>
                </c:pt>
                <c:pt idx="2136">
                  <c:v>57.038690000000003</c:v>
                </c:pt>
                <c:pt idx="2137">
                  <c:v>57.062858333000001</c:v>
                </c:pt>
                <c:pt idx="2138">
                  <c:v>57.084314999999997</c:v>
                </c:pt>
                <c:pt idx="2139">
                  <c:v>57.108333332999997</c:v>
                </c:pt>
                <c:pt idx="2140">
                  <c:v>57.130106667</c:v>
                </c:pt>
                <c:pt idx="2141">
                  <c:v>57.152936666999999</c:v>
                </c:pt>
                <c:pt idx="2142">
                  <c:v>57.174863332999998</c:v>
                </c:pt>
                <c:pt idx="2143">
                  <c:v>57.198008332999997</c:v>
                </c:pt>
                <c:pt idx="2144">
                  <c:v>57.220636667000001</c:v>
                </c:pt>
                <c:pt idx="2145">
                  <c:v>57.240658332999999</c:v>
                </c:pt>
                <c:pt idx="2146">
                  <c:v>57.255773333</c:v>
                </c:pt>
                <c:pt idx="2147">
                  <c:v>57.274356666999999</c:v>
                </c:pt>
                <c:pt idx="2148">
                  <c:v>57.293010000000002</c:v>
                </c:pt>
                <c:pt idx="2149">
                  <c:v>57.311598332999999</c:v>
                </c:pt>
                <c:pt idx="2150">
                  <c:v>57.338631667000001</c:v>
                </c:pt>
                <c:pt idx="2151">
                  <c:v>57.353926667000003</c:v>
                </c:pt>
                <c:pt idx="2152">
                  <c:v>57.372381666999999</c:v>
                </c:pt>
                <c:pt idx="2153">
                  <c:v>57.399846666999998</c:v>
                </c:pt>
                <c:pt idx="2154">
                  <c:v>57.423380000000002</c:v>
                </c:pt>
                <c:pt idx="2155">
                  <c:v>57.446843332999997</c:v>
                </c:pt>
                <c:pt idx="2156">
                  <c:v>57.47204</c:v>
                </c:pt>
                <c:pt idx="2157">
                  <c:v>57.495673332999999</c:v>
                </c:pt>
                <c:pt idx="2158">
                  <c:v>57.519458333000003</c:v>
                </c:pt>
                <c:pt idx="2159">
                  <c:v>57.53463</c:v>
                </c:pt>
                <c:pt idx="2160">
                  <c:v>57.561529999999998</c:v>
                </c:pt>
                <c:pt idx="2161">
                  <c:v>57.576643333</c:v>
                </c:pt>
                <c:pt idx="2162">
                  <c:v>57.603535000000001</c:v>
                </c:pt>
                <c:pt idx="2163">
                  <c:v>57.627673332999997</c:v>
                </c:pt>
                <c:pt idx="2164">
                  <c:v>57.651530000000001</c:v>
                </c:pt>
                <c:pt idx="2165">
                  <c:v>57.675341666999998</c:v>
                </c:pt>
                <c:pt idx="2166">
                  <c:v>57.699126667000002</c:v>
                </c:pt>
                <c:pt idx="2167">
                  <c:v>57.722839999999998</c:v>
                </c:pt>
                <c:pt idx="2168">
                  <c:v>57.746701667000004</c:v>
                </c:pt>
                <c:pt idx="2169">
                  <c:v>57.769174999999997</c:v>
                </c:pt>
                <c:pt idx="2170">
                  <c:v>57.784588333000002</c:v>
                </c:pt>
                <c:pt idx="2171">
                  <c:v>57.802871666999998</c:v>
                </c:pt>
                <c:pt idx="2172">
                  <c:v>57.821316666999998</c:v>
                </c:pt>
                <c:pt idx="2173">
                  <c:v>57.848514999999999</c:v>
                </c:pt>
                <c:pt idx="2174">
                  <c:v>57.863585</c:v>
                </c:pt>
                <c:pt idx="2175">
                  <c:v>57.890768332999997</c:v>
                </c:pt>
                <c:pt idx="2176">
                  <c:v>57.915035000000003</c:v>
                </c:pt>
                <c:pt idx="2177">
                  <c:v>57.938859999999998</c:v>
                </c:pt>
                <c:pt idx="2178">
                  <c:v>57.962536667000002</c:v>
                </c:pt>
                <c:pt idx="2179">
                  <c:v>57.986511667000002</c:v>
                </c:pt>
                <c:pt idx="2180">
                  <c:v>58.010204999999999</c:v>
                </c:pt>
                <c:pt idx="2181">
                  <c:v>58.034003333000001</c:v>
                </c:pt>
                <c:pt idx="2182">
                  <c:v>58.049186667000001</c:v>
                </c:pt>
                <c:pt idx="2183">
                  <c:v>58.075938333000003</c:v>
                </c:pt>
                <c:pt idx="2184">
                  <c:v>58.099703333000001</c:v>
                </c:pt>
                <c:pt idx="2185">
                  <c:v>58.115160000000003</c:v>
                </c:pt>
                <c:pt idx="2186">
                  <c:v>58.142200000000003</c:v>
                </c:pt>
                <c:pt idx="2187">
                  <c:v>58.166339999999998</c:v>
                </c:pt>
                <c:pt idx="2188">
                  <c:v>58.190365</c:v>
                </c:pt>
                <c:pt idx="2189">
                  <c:v>58.213836667000002</c:v>
                </c:pt>
                <c:pt idx="2190">
                  <c:v>58.237205000000003</c:v>
                </c:pt>
                <c:pt idx="2191">
                  <c:v>58.258948332999999</c:v>
                </c:pt>
                <c:pt idx="2192">
                  <c:v>58.281531667000003</c:v>
                </c:pt>
                <c:pt idx="2193">
                  <c:v>58.303341666999998</c:v>
                </c:pt>
                <c:pt idx="2194">
                  <c:v>58.327531667000002</c:v>
                </c:pt>
                <c:pt idx="2195">
                  <c:v>58.351501667000001</c:v>
                </c:pt>
                <c:pt idx="2196">
                  <c:v>58.375534999999999</c:v>
                </c:pt>
                <c:pt idx="2197">
                  <c:v>58.399501667000003</c:v>
                </c:pt>
                <c:pt idx="2198">
                  <c:v>58.421276667000001</c:v>
                </c:pt>
                <c:pt idx="2199">
                  <c:v>58.442776666999997</c:v>
                </c:pt>
                <c:pt idx="2200">
                  <c:v>58.465863333000001</c:v>
                </c:pt>
                <c:pt idx="2201">
                  <c:v>58.490009999999998</c:v>
                </c:pt>
                <c:pt idx="2202">
                  <c:v>58.511706666999999</c:v>
                </c:pt>
                <c:pt idx="2203">
                  <c:v>58.535666667000001</c:v>
                </c:pt>
                <c:pt idx="2204">
                  <c:v>58.550883333000002</c:v>
                </c:pt>
                <c:pt idx="2205">
                  <c:v>58.568903333000002</c:v>
                </c:pt>
                <c:pt idx="2206">
                  <c:v>58.595701667</c:v>
                </c:pt>
                <c:pt idx="2207">
                  <c:v>58.619771667000002</c:v>
                </c:pt>
                <c:pt idx="2208">
                  <c:v>58.643529999999998</c:v>
                </c:pt>
                <c:pt idx="2209">
                  <c:v>58.667501667000003</c:v>
                </c:pt>
                <c:pt idx="2210">
                  <c:v>58.682698332999998</c:v>
                </c:pt>
                <c:pt idx="2211">
                  <c:v>58.701028332999996</c:v>
                </c:pt>
                <c:pt idx="2212">
                  <c:v>58.72804</c:v>
                </c:pt>
                <c:pt idx="2213">
                  <c:v>58.751836666999999</c:v>
                </c:pt>
                <c:pt idx="2214">
                  <c:v>58.766988333</c:v>
                </c:pt>
                <c:pt idx="2215">
                  <c:v>58.785186666999998</c:v>
                </c:pt>
                <c:pt idx="2216">
                  <c:v>58.812291666999997</c:v>
                </c:pt>
                <c:pt idx="2217">
                  <c:v>58.836173332999998</c:v>
                </c:pt>
                <c:pt idx="2218">
                  <c:v>58.860203333000001</c:v>
                </c:pt>
                <c:pt idx="2219">
                  <c:v>58.884345000000003</c:v>
                </c:pt>
                <c:pt idx="2220">
                  <c:v>58.908369999999998</c:v>
                </c:pt>
                <c:pt idx="2221">
                  <c:v>58.927478333000003</c:v>
                </c:pt>
                <c:pt idx="2222">
                  <c:v>58.942306666999997</c:v>
                </c:pt>
                <c:pt idx="2223">
                  <c:v>58.969349999999999</c:v>
                </c:pt>
                <c:pt idx="2224">
                  <c:v>58.993468333000003</c:v>
                </c:pt>
                <c:pt idx="2225">
                  <c:v>59.017501666999998</c:v>
                </c:pt>
                <c:pt idx="2226">
                  <c:v>59.041539999999998</c:v>
                </c:pt>
                <c:pt idx="2227">
                  <c:v>59.065503333000002</c:v>
                </c:pt>
                <c:pt idx="2228">
                  <c:v>59.080379999999998</c:v>
                </c:pt>
                <c:pt idx="2229">
                  <c:v>59.098595000000003</c:v>
                </c:pt>
                <c:pt idx="2230">
                  <c:v>59.125708332999999</c:v>
                </c:pt>
                <c:pt idx="2231">
                  <c:v>59.140673333000002</c:v>
                </c:pt>
                <c:pt idx="2232">
                  <c:v>59.168134999999999</c:v>
                </c:pt>
                <c:pt idx="2233">
                  <c:v>59.191679999999998</c:v>
                </c:pt>
                <c:pt idx="2234">
                  <c:v>59.215863333000001</c:v>
                </c:pt>
                <c:pt idx="2235">
                  <c:v>59.237281666999998</c:v>
                </c:pt>
                <c:pt idx="2236">
                  <c:v>59.260365</c:v>
                </c:pt>
                <c:pt idx="2237">
                  <c:v>59.287005000000001</c:v>
                </c:pt>
                <c:pt idx="2238">
                  <c:v>59.311210000000003</c:v>
                </c:pt>
                <c:pt idx="2239">
                  <c:v>59.335928332999998</c:v>
                </c:pt>
                <c:pt idx="2240">
                  <c:v>59.351273333000002</c:v>
                </c:pt>
                <c:pt idx="2241">
                  <c:v>59.369340000000001</c:v>
                </c:pt>
                <c:pt idx="2242">
                  <c:v>59.396198333000001</c:v>
                </c:pt>
                <c:pt idx="2243">
                  <c:v>59.417728332999999</c:v>
                </c:pt>
                <c:pt idx="2244">
                  <c:v>59.439531666999997</c:v>
                </c:pt>
                <c:pt idx="2245">
                  <c:v>59.463501667000003</c:v>
                </c:pt>
                <c:pt idx="2246">
                  <c:v>59.487225000000002</c:v>
                </c:pt>
                <c:pt idx="2247">
                  <c:v>59.509221666999998</c:v>
                </c:pt>
                <c:pt idx="2248">
                  <c:v>59.533715000000001</c:v>
                </c:pt>
                <c:pt idx="2249">
                  <c:v>59.555851666999999</c:v>
                </c:pt>
                <c:pt idx="2250">
                  <c:v>59.570836667000002</c:v>
                </c:pt>
                <c:pt idx="2251">
                  <c:v>59.589111666999997</c:v>
                </c:pt>
                <c:pt idx="2252">
                  <c:v>59.616038332999999</c:v>
                </c:pt>
                <c:pt idx="2253">
                  <c:v>59.631464999999999</c:v>
                </c:pt>
                <c:pt idx="2254">
                  <c:v>59.649630000000002</c:v>
                </c:pt>
                <c:pt idx="2255">
                  <c:v>59.667801666999999</c:v>
                </c:pt>
                <c:pt idx="2256">
                  <c:v>59.695295000000002</c:v>
                </c:pt>
                <c:pt idx="2257">
                  <c:v>59.719340000000003</c:v>
                </c:pt>
                <c:pt idx="2258">
                  <c:v>59.743536667000001</c:v>
                </c:pt>
                <c:pt idx="2259">
                  <c:v>59.758586667000003</c:v>
                </c:pt>
                <c:pt idx="2260">
                  <c:v>59.785868333000003</c:v>
                </c:pt>
                <c:pt idx="2261">
                  <c:v>59.809671667000003</c:v>
                </c:pt>
                <c:pt idx="2262">
                  <c:v>59.825063333000003</c:v>
                </c:pt>
                <c:pt idx="2263">
                  <c:v>59.849888333000003</c:v>
                </c:pt>
                <c:pt idx="2264">
                  <c:v>59.874133333000003</c:v>
                </c:pt>
                <c:pt idx="2265">
                  <c:v>59.896096667000002</c:v>
                </c:pt>
                <c:pt idx="2266">
                  <c:v>59.920216666999998</c:v>
                </c:pt>
                <c:pt idx="2267">
                  <c:v>59.942501667000002</c:v>
                </c:pt>
                <c:pt idx="2268">
                  <c:v>59.969211667000003</c:v>
                </c:pt>
                <c:pt idx="2269">
                  <c:v>59.995365</c:v>
                </c:pt>
                <c:pt idx="2270">
                  <c:v>60.010978332999997</c:v>
                </c:pt>
                <c:pt idx="2271">
                  <c:v>60.038343333</c:v>
                </c:pt>
                <c:pt idx="2272">
                  <c:v>60.062633333000001</c:v>
                </c:pt>
                <c:pt idx="2273">
                  <c:v>60.087004999999998</c:v>
                </c:pt>
                <c:pt idx="2274">
                  <c:v>60.111375000000002</c:v>
                </c:pt>
                <c:pt idx="2275">
                  <c:v>60.135669999999998</c:v>
                </c:pt>
                <c:pt idx="2276">
                  <c:v>60.160198332999997</c:v>
                </c:pt>
                <c:pt idx="2277">
                  <c:v>60.184506667000001</c:v>
                </c:pt>
                <c:pt idx="2278">
                  <c:v>60.208698333000001</c:v>
                </c:pt>
                <c:pt idx="2279">
                  <c:v>60.232931667000003</c:v>
                </c:pt>
                <c:pt idx="2280">
                  <c:v>60.256709999999998</c:v>
                </c:pt>
                <c:pt idx="2281">
                  <c:v>60.281171667000002</c:v>
                </c:pt>
                <c:pt idx="2282">
                  <c:v>60.305701667000001</c:v>
                </c:pt>
                <c:pt idx="2283">
                  <c:v>60.329843332999999</c:v>
                </c:pt>
                <c:pt idx="2284">
                  <c:v>60.354374999999997</c:v>
                </c:pt>
                <c:pt idx="2285">
                  <c:v>60.378501667000002</c:v>
                </c:pt>
                <c:pt idx="2286">
                  <c:v>60.400813333000002</c:v>
                </c:pt>
                <c:pt idx="2287">
                  <c:v>60.422823332999997</c:v>
                </c:pt>
                <c:pt idx="2288">
                  <c:v>60.44603</c:v>
                </c:pt>
                <c:pt idx="2289">
                  <c:v>60.469188332999998</c:v>
                </c:pt>
                <c:pt idx="2290">
                  <c:v>60.493209999999998</c:v>
                </c:pt>
                <c:pt idx="2291">
                  <c:v>60.515515000000001</c:v>
                </c:pt>
                <c:pt idx="2292">
                  <c:v>60.537489999999998</c:v>
                </c:pt>
                <c:pt idx="2293">
                  <c:v>60.55254</c:v>
                </c:pt>
                <c:pt idx="2294">
                  <c:v>60.577278333000002</c:v>
                </c:pt>
                <c:pt idx="2295">
                  <c:v>60.599221667000002</c:v>
                </c:pt>
                <c:pt idx="2296">
                  <c:v>60.621253332999999</c:v>
                </c:pt>
                <c:pt idx="2297">
                  <c:v>60.643835000000003</c:v>
                </c:pt>
                <c:pt idx="2298">
                  <c:v>60.668165000000002</c:v>
                </c:pt>
                <c:pt idx="2299">
                  <c:v>60.683496667</c:v>
                </c:pt>
                <c:pt idx="2300">
                  <c:v>60.70234</c:v>
                </c:pt>
                <c:pt idx="2301">
                  <c:v>60.72542</c:v>
                </c:pt>
                <c:pt idx="2302">
                  <c:v>60.740965000000003</c:v>
                </c:pt>
                <c:pt idx="2303">
                  <c:v>60.768268333000002</c:v>
                </c:pt>
                <c:pt idx="2304">
                  <c:v>60.783861666999996</c:v>
                </c:pt>
                <c:pt idx="2305">
                  <c:v>60.802276667000001</c:v>
                </c:pt>
                <c:pt idx="2306">
                  <c:v>60.829708332999999</c:v>
                </c:pt>
                <c:pt idx="2307">
                  <c:v>60.854008333000003</c:v>
                </c:pt>
                <c:pt idx="2308">
                  <c:v>60.878196666999997</c:v>
                </c:pt>
                <c:pt idx="2309">
                  <c:v>60.902178333000002</c:v>
                </c:pt>
                <c:pt idx="2310">
                  <c:v>60.926366667000003</c:v>
                </c:pt>
                <c:pt idx="2311">
                  <c:v>60.950595</c:v>
                </c:pt>
                <c:pt idx="2312">
                  <c:v>60.974870000000003</c:v>
                </c:pt>
                <c:pt idx="2313">
                  <c:v>60.999168333</c:v>
                </c:pt>
                <c:pt idx="2314">
                  <c:v>61.023376667000001</c:v>
                </c:pt>
                <c:pt idx="2315">
                  <c:v>61.047510000000003</c:v>
                </c:pt>
                <c:pt idx="2316">
                  <c:v>61.071866667000002</c:v>
                </c:pt>
                <c:pt idx="2317">
                  <c:v>61.095836667</c:v>
                </c:pt>
                <c:pt idx="2318">
                  <c:v>61.120296666999998</c:v>
                </c:pt>
                <c:pt idx="2319">
                  <c:v>61.144509999999997</c:v>
                </c:pt>
                <c:pt idx="2320">
                  <c:v>61.168868332999999</c:v>
                </c:pt>
                <c:pt idx="2321">
                  <c:v>61.193008333000002</c:v>
                </c:pt>
                <c:pt idx="2322">
                  <c:v>61.216864999999999</c:v>
                </c:pt>
                <c:pt idx="2323">
                  <c:v>61.241008333000003</c:v>
                </c:pt>
                <c:pt idx="2324">
                  <c:v>61.262983333000001</c:v>
                </c:pt>
                <c:pt idx="2325">
                  <c:v>61.288273332999999</c:v>
                </c:pt>
                <c:pt idx="2326">
                  <c:v>61.312196667000002</c:v>
                </c:pt>
                <c:pt idx="2327">
                  <c:v>61.333821667000002</c:v>
                </c:pt>
                <c:pt idx="2328">
                  <c:v>61.355719999999998</c:v>
                </c:pt>
                <c:pt idx="2329">
                  <c:v>61.371173333000002</c:v>
                </c:pt>
                <c:pt idx="2330">
                  <c:v>61.389831667000003</c:v>
                </c:pt>
                <c:pt idx="2331">
                  <c:v>61.414143332999998</c:v>
                </c:pt>
                <c:pt idx="2332">
                  <c:v>61.436371667000003</c:v>
                </c:pt>
                <c:pt idx="2333">
                  <c:v>61.460153333000001</c:v>
                </c:pt>
                <c:pt idx="2334">
                  <c:v>61.482529999999997</c:v>
                </c:pt>
                <c:pt idx="2335">
                  <c:v>61.504354999999997</c:v>
                </c:pt>
                <c:pt idx="2336">
                  <c:v>61.526305000000001</c:v>
                </c:pt>
                <c:pt idx="2337">
                  <c:v>61.549503332999997</c:v>
                </c:pt>
                <c:pt idx="2338">
                  <c:v>61.564841667000003</c:v>
                </c:pt>
                <c:pt idx="2339">
                  <c:v>61.589658333000003</c:v>
                </c:pt>
                <c:pt idx="2340">
                  <c:v>61.614036667000001</c:v>
                </c:pt>
                <c:pt idx="2341">
                  <c:v>61.629428333</c:v>
                </c:pt>
                <c:pt idx="2342">
                  <c:v>61.654646667000002</c:v>
                </c:pt>
                <c:pt idx="2343">
                  <c:v>61.670173333000001</c:v>
                </c:pt>
                <c:pt idx="2344">
                  <c:v>61.695436667000003</c:v>
                </c:pt>
                <c:pt idx="2345">
                  <c:v>61.719308333000001</c:v>
                </c:pt>
                <c:pt idx="2346">
                  <c:v>61.745863333000003</c:v>
                </c:pt>
                <c:pt idx="2347">
                  <c:v>61.770175000000002</c:v>
                </c:pt>
                <c:pt idx="2348">
                  <c:v>61.794623332999997</c:v>
                </c:pt>
                <c:pt idx="2349">
                  <c:v>61.819004999999997</c:v>
                </c:pt>
                <c:pt idx="2350">
                  <c:v>61.842880000000001</c:v>
                </c:pt>
                <c:pt idx="2351">
                  <c:v>61.866001666999999</c:v>
                </c:pt>
                <c:pt idx="2352">
                  <c:v>61.890038333</c:v>
                </c:pt>
                <c:pt idx="2353">
                  <c:v>61.914181667000001</c:v>
                </c:pt>
                <c:pt idx="2354">
                  <c:v>61.938200000000002</c:v>
                </c:pt>
                <c:pt idx="2355">
                  <c:v>61.962441667</c:v>
                </c:pt>
                <c:pt idx="2356">
                  <c:v>61.986535000000003</c:v>
                </c:pt>
                <c:pt idx="2357">
                  <c:v>62.010343333000002</c:v>
                </c:pt>
                <c:pt idx="2358">
                  <c:v>62.034541666999999</c:v>
                </c:pt>
                <c:pt idx="2359">
                  <c:v>62.058508332999999</c:v>
                </c:pt>
                <c:pt idx="2360">
                  <c:v>62.082533333000001</c:v>
                </c:pt>
                <c:pt idx="2361">
                  <c:v>62.106501667000003</c:v>
                </c:pt>
                <c:pt idx="2362">
                  <c:v>62.130803333000003</c:v>
                </c:pt>
                <c:pt idx="2363">
                  <c:v>62.154838333000001</c:v>
                </c:pt>
                <c:pt idx="2364">
                  <c:v>62.179029999999997</c:v>
                </c:pt>
                <c:pt idx="2365">
                  <c:v>62.203175000000002</c:v>
                </c:pt>
                <c:pt idx="2366">
                  <c:v>62.227200000000003</c:v>
                </c:pt>
                <c:pt idx="2367">
                  <c:v>62.251176667000003</c:v>
                </c:pt>
                <c:pt idx="2368">
                  <c:v>62.275215000000003</c:v>
                </c:pt>
                <c:pt idx="2369">
                  <c:v>62.299266666999998</c:v>
                </c:pt>
                <c:pt idx="2370">
                  <c:v>62.323033332999998</c:v>
                </c:pt>
                <c:pt idx="2371">
                  <c:v>62.347009999999997</c:v>
                </c:pt>
                <c:pt idx="2372">
                  <c:v>62.37153</c:v>
                </c:pt>
                <c:pt idx="2373">
                  <c:v>62.395339999999997</c:v>
                </c:pt>
                <c:pt idx="2374">
                  <c:v>62.419203332999999</c:v>
                </c:pt>
                <c:pt idx="2375">
                  <c:v>62.443011667</c:v>
                </c:pt>
                <c:pt idx="2376">
                  <c:v>62.468291667000003</c:v>
                </c:pt>
                <c:pt idx="2377">
                  <c:v>62.492176667000003</c:v>
                </c:pt>
                <c:pt idx="2378">
                  <c:v>62.516038332999997</c:v>
                </c:pt>
                <c:pt idx="2379">
                  <c:v>62.539684999999999</c:v>
                </c:pt>
                <c:pt idx="2380">
                  <c:v>62.563381667000002</c:v>
                </c:pt>
                <c:pt idx="2381">
                  <c:v>62.587343333</c:v>
                </c:pt>
                <c:pt idx="2382">
                  <c:v>62.610873333000001</c:v>
                </c:pt>
                <c:pt idx="2383">
                  <c:v>62.634348332999998</c:v>
                </c:pt>
                <c:pt idx="2384">
                  <c:v>62.658290000000001</c:v>
                </c:pt>
                <c:pt idx="2385">
                  <c:v>62.682169999999999</c:v>
                </c:pt>
                <c:pt idx="2386">
                  <c:v>62.706041667000001</c:v>
                </c:pt>
                <c:pt idx="2387">
                  <c:v>62.729835000000001</c:v>
                </c:pt>
                <c:pt idx="2388">
                  <c:v>62.753371667000003</c:v>
                </c:pt>
                <c:pt idx="2389">
                  <c:v>62.776841666999999</c:v>
                </c:pt>
                <c:pt idx="2390">
                  <c:v>62.800363333</c:v>
                </c:pt>
                <c:pt idx="2391">
                  <c:v>62.815294999999999</c:v>
                </c:pt>
                <c:pt idx="2392">
                  <c:v>62.841968332999997</c:v>
                </c:pt>
                <c:pt idx="2393">
                  <c:v>62.861251666999998</c:v>
                </c:pt>
                <c:pt idx="2394">
                  <c:v>62.884703332999997</c:v>
                </c:pt>
                <c:pt idx="2395">
                  <c:v>62.908176666999999</c:v>
                </c:pt>
                <c:pt idx="2396">
                  <c:v>62.931708333000003</c:v>
                </c:pt>
                <c:pt idx="2397">
                  <c:v>62.955006666999999</c:v>
                </c:pt>
                <c:pt idx="2398">
                  <c:v>62.978536667</c:v>
                </c:pt>
                <c:pt idx="2399">
                  <c:v>62.993225000000002</c:v>
                </c:pt>
                <c:pt idx="2400">
                  <c:v>63.01979</c:v>
                </c:pt>
                <c:pt idx="2401">
                  <c:v>63.043188333000003</c:v>
                </c:pt>
                <c:pt idx="2402">
                  <c:v>63.066531667</c:v>
                </c:pt>
                <c:pt idx="2403">
                  <c:v>63.089841667000002</c:v>
                </c:pt>
                <c:pt idx="2404">
                  <c:v>63.113203333000001</c:v>
                </c:pt>
                <c:pt idx="2405">
                  <c:v>63.137005000000002</c:v>
                </c:pt>
                <c:pt idx="2406">
                  <c:v>63.161029999999997</c:v>
                </c:pt>
                <c:pt idx="2407">
                  <c:v>63.175845000000002</c:v>
                </c:pt>
                <c:pt idx="2408">
                  <c:v>63.193798332999997</c:v>
                </c:pt>
                <c:pt idx="2409">
                  <c:v>63.21143</c:v>
                </c:pt>
                <c:pt idx="2410">
                  <c:v>63.238206667</c:v>
                </c:pt>
                <c:pt idx="2411">
                  <c:v>63.261679999999998</c:v>
                </c:pt>
                <c:pt idx="2412">
                  <c:v>63.285196667000001</c:v>
                </c:pt>
                <c:pt idx="2413">
                  <c:v>63.308841667000003</c:v>
                </c:pt>
                <c:pt idx="2414">
                  <c:v>63.323468333000001</c:v>
                </c:pt>
                <c:pt idx="2415">
                  <c:v>63.342080000000003</c:v>
                </c:pt>
                <c:pt idx="2416">
                  <c:v>63.369306666999996</c:v>
                </c:pt>
                <c:pt idx="2417">
                  <c:v>63.393506666999997</c:v>
                </c:pt>
                <c:pt idx="2418">
                  <c:v>63.418031667000001</c:v>
                </c:pt>
                <c:pt idx="2419">
                  <c:v>63.442680000000003</c:v>
                </c:pt>
                <c:pt idx="2420">
                  <c:v>63.466861667000003</c:v>
                </c:pt>
                <c:pt idx="2421">
                  <c:v>63.491340000000001</c:v>
                </c:pt>
                <c:pt idx="2422">
                  <c:v>63.515543332999997</c:v>
                </c:pt>
                <c:pt idx="2423">
                  <c:v>63.540261667000003</c:v>
                </c:pt>
                <c:pt idx="2424">
                  <c:v>63.564545000000003</c:v>
                </c:pt>
                <c:pt idx="2425">
                  <c:v>63.588681667000003</c:v>
                </c:pt>
                <c:pt idx="2426">
                  <c:v>63.612870000000001</c:v>
                </c:pt>
                <c:pt idx="2427">
                  <c:v>63.636834999999998</c:v>
                </c:pt>
                <c:pt idx="2428">
                  <c:v>63.660871667000002</c:v>
                </c:pt>
                <c:pt idx="2429">
                  <c:v>63.676290000000002</c:v>
                </c:pt>
                <c:pt idx="2430">
                  <c:v>63.703863333000001</c:v>
                </c:pt>
                <c:pt idx="2431">
                  <c:v>63.725450000000002</c:v>
                </c:pt>
                <c:pt idx="2432">
                  <c:v>63.749033333</c:v>
                </c:pt>
                <c:pt idx="2433">
                  <c:v>63.773168333000001</c:v>
                </c:pt>
                <c:pt idx="2434">
                  <c:v>63.794885000000001</c:v>
                </c:pt>
                <c:pt idx="2435">
                  <c:v>63.818510000000003</c:v>
                </c:pt>
                <c:pt idx="2436">
                  <c:v>63.840530000000001</c:v>
                </c:pt>
                <c:pt idx="2437">
                  <c:v>63.861858333000001</c:v>
                </c:pt>
                <c:pt idx="2438">
                  <c:v>63.883323333</c:v>
                </c:pt>
                <c:pt idx="2439">
                  <c:v>63.904755000000002</c:v>
                </c:pt>
                <c:pt idx="2440">
                  <c:v>63.919975000000001</c:v>
                </c:pt>
                <c:pt idx="2441">
                  <c:v>63.946841667000001</c:v>
                </c:pt>
                <c:pt idx="2442">
                  <c:v>63.970701667</c:v>
                </c:pt>
                <c:pt idx="2443">
                  <c:v>63.992196667000002</c:v>
                </c:pt>
              </c:numCache>
            </c:numRef>
          </c:xVal>
          <c:yVal>
            <c:numRef>
              <c:f>'COMBINE 3 PEPTIDES'!$E:$E</c:f>
              <c:numCache>
                <c:formatCode>General</c:formatCode>
                <c:ptCount val="104857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14292.048828000001</c:v>
                </c:pt>
                <c:pt idx="898">
                  <c:v>167345</c:v>
                </c:pt>
                <c:pt idx="899">
                  <c:v>1125658.625</c:v>
                </c:pt>
                <c:pt idx="900">
                  <c:v>5738139.5</c:v>
                </c:pt>
                <c:pt idx="901">
                  <c:v>13836867</c:v>
                </c:pt>
                <c:pt idx="902">
                  <c:v>17227036</c:v>
                </c:pt>
                <c:pt idx="903">
                  <c:v>9216343</c:v>
                </c:pt>
                <c:pt idx="904">
                  <c:v>3140221.5</c:v>
                </c:pt>
                <c:pt idx="905">
                  <c:v>439105.34375</c:v>
                </c:pt>
                <c:pt idx="906">
                  <c:v>78274.296875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10420.402344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19011.095702999999</c:v>
                </c:pt>
                <c:pt idx="926">
                  <c:v>0</c:v>
                </c:pt>
                <c:pt idx="927">
                  <c:v>13003.923828000001</c:v>
                </c:pt>
                <c:pt idx="928">
                  <c:v>0</c:v>
                </c:pt>
                <c:pt idx="929">
                  <c:v>0</c:v>
                </c:pt>
                <c:pt idx="930">
                  <c:v>10214.974609000001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11877.887694999999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63196.398437999997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82245.304688000004</c:v>
                </c:pt>
                <c:pt idx="1382">
                  <c:v>0</c:v>
                </c:pt>
                <c:pt idx="1383">
                  <c:v>0</c:v>
                </c:pt>
                <c:pt idx="1384">
                  <c:v>29890.361327999999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4726.5073240000002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1BC-487C-A273-5891B9F9FE6C}"/>
            </c:ext>
          </c:extLst>
        </c:ser>
        <c:ser>
          <c:idx val="2"/>
          <c:order val="2"/>
          <c:tx>
            <c:v>GCGLSTR</c:v>
          </c:tx>
          <c:spPr>
            <a:ln w="9525" cap="rnd">
              <a:solidFill>
                <a:srgbClr val="003300"/>
              </a:solidFill>
              <a:round/>
            </a:ln>
            <a:effectLst/>
          </c:spPr>
          <c:marker>
            <c:symbol val="none"/>
          </c:marker>
          <c:dPt>
            <c:idx val="108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51BC-487C-A273-5891B9F9FE6C}"/>
              </c:ext>
            </c:extLst>
          </c:dPt>
          <c:xVal>
            <c:numRef>
              <c:f>'COMBINE 3 PEPTIDES'!$G:$G</c:f>
              <c:numCache>
                <c:formatCode>General</c:formatCode>
                <c:ptCount val="1048576"/>
                <c:pt idx="0">
                  <c:v>5.00129</c:v>
                </c:pt>
                <c:pt idx="1">
                  <c:v>5.0184949999999997</c:v>
                </c:pt>
                <c:pt idx="2">
                  <c:v>5.0416299999999996</c:v>
                </c:pt>
                <c:pt idx="3">
                  <c:v>5.0738750000000001</c:v>
                </c:pt>
                <c:pt idx="4">
                  <c:v>5.1013483329999998</c:v>
                </c:pt>
                <c:pt idx="5">
                  <c:v>5.1283683330000001</c:v>
                </c:pt>
                <c:pt idx="6">
                  <c:v>5.1543483329999997</c:v>
                </c:pt>
                <c:pt idx="7">
                  <c:v>5.1800366670000004</c:v>
                </c:pt>
                <c:pt idx="8">
                  <c:v>5.2076750000000001</c:v>
                </c:pt>
                <c:pt idx="9">
                  <c:v>5.2328433329999999</c:v>
                </c:pt>
                <c:pt idx="10">
                  <c:v>5.25739</c:v>
                </c:pt>
                <c:pt idx="11">
                  <c:v>5.2821850000000001</c:v>
                </c:pt>
                <c:pt idx="12">
                  <c:v>5.3091749999999998</c:v>
                </c:pt>
                <c:pt idx="13">
                  <c:v>5.3400366669999997</c:v>
                </c:pt>
                <c:pt idx="14">
                  <c:v>5.3673416669999998</c:v>
                </c:pt>
                <c:pt idx="15">
                  <c:v>5.3943783329999997</c:v>
                </c:pt>
                <c:pt idx="16">
                  <c:v>5.4212699999999998</c:v>
                </c:pt>
                <c:pt idx="17">
                  <c:v>5.4520299999999997</c:v>
                </c:pt>
                <c:pt idx="18">
                  <c:v>5.4805016670000004</c:v>
                </c:pt>
                <c:pt idx="19">
                  <c:v>5.5089966669999999</c:v>
                </c:pt>
                <c:pt idx="20">
                  <c:v>5.5310333329999999</c:v>
                </c:pt>
                <c:pt idx="21">
                  <c:v>5.5626699999999998</c:v>
                </c:pt>
                <c:pt idx="22">
                  <c:v>5.5912316669999997</c:v>
                </c:pt>
                <c:pt idx="23">
                  <c:v>5.61327</c:v>
                </c:pt>
                <c:pt idx="24">
                  <c:v>5.6472133329999998</c:v>
                </c:pt>
                <c:pt idx="25">
                  <c:v>5.6780033330000004</c:v>
                </c:pt>
                <c:pt idx="26">
                  <c:v>5.7088866669999998</c:v>
                </c:pt>
                <c:pt idx="27">
                  <c:v>5.7396700000000003</c:v>
                </c:pt>
                <c:pt idx="28">
                  <c:v>5.770473333</c:v>
                </c:pt>
                <c:pt idx="29">
                  <c:v>5.7990016669999997</c:v>
                </c:pt>
                <c:pt idx="30">
                  <c:v>5.8253716669999998</c:v>
                </c:pt>
                <c:pt idx="31">
                  <c:v>5.8486316670000003</c:v>
                </c:pt>
                <c:pt idx="32">
                  <c:v>5.8713616670000004</c:v>
                </c:pt>
                <c:pt idx="33">
                  <c:v>5.8939500000000002</c:v>
                </c:pt>
                <c:pt idx="34">
                  <c:v>5.9161099999999998</c:v>
                </c:pt>
                <c:pt idx="35">
                  <c:v>5.9384516669999998</c:v>
                </c:pt>
                <c:pt idx="36">
                  <c:v>5.9605666670000002</c:v>
                </c:pt>
                <c:pt idx="37">
                  <c:v>5.9958266670000002</c:v>
                </c:pt>
                <c:pt idx="38">
                  <c:v>6.009486667</c:v>
                </c:pt>
                <c:pt idx="39">
                  <c:v>6.0264216670000001</c:v>
                </c:pt>
                <c:pt idx="40">
                  <c:v>6.0500533330000001</c:v>
                </c:pt>
                <c:pt idx="41">
                  <c:v>6.0705466670000003</c:v>
                </c:pt>
                <c:pt idx="42">
                  <c:v>6.0910483329999998</c:v>
                </c:pt>
                <c:pt idx="43">
                  <c:v>6.1154266670000004</c:v>
                </c:pt>
                <c:pt idx="44">
                  <c:v>6.1359683330000001</c:v>
                </c:pt>
                <c:pt idx="45">
                  <c:v>6.1508666669999998</c:v>
                </c:pt>
                <c:pt idx="46">
                  <c:v>6.1672200000000004</c:v>
                </c:pt>
                <c:pt idx="47">
                  <c:v>6.1932016670000003</c:v>
                </c:pt>
                <c:pt idx="48">
                  <c:v>6.2073600000000004</c:v>
                </c:pt>
                <c:pt idx="49">
                  <c:v>6.233365</c:v>
                </c:pt>
                <c:pt idx="50">
                  <c:v>6.2475833329999997</c:v>
                </c:pt>
                <c:pt idx="51">
                  <c:v>6.2735383330000003</c:v>
                </c:pt>
                <c:pt idx="52">
                  <c:v>6.2878999999999996</c:v>
                </c:pt>
                <c:pt idx="53">
                  <c:v>6.3138750000000003</c:v>
                </c:pt>
                <c:pt idx="54">
                  <c:v>6.3368516670000004</c:v>
                </c:pt>
                <c:pt idx="55">
                  <c:v>6.3598683329999997</c:v>
                </c:pt>
                <c:pt idx="56">
                  <c:v>6.3846699999999998</c:v>
                </c:pt>
                <c:pt idx="57">
                  <c:v>6.4077033329999997</c:v>
                </c:pt>
                <c:pt idx="58">
                  <c:v>6.4318350000000004</c:v>
                </c:pt>
                <c:pt idx="59">
                  <c:v>6.4549599999999998</c:v>
                </c:pt>
                <c:pt idx="60">
                  <c:v>6.4780150000000001</c:v>
                </c:pt>
                <c:pt idx="61">
                  <c:v>6.501696667</c:v>
                </c:pt>
                <c:pt idx="62">
                  <c:v>6.5258450000000003</c:v>
                </c:pt>
                <c:pt idx="63">
                  <c:v>6.5490449999999996</c:v>
                </c:pt>
                <c:pt idx="64">
                  <c:v>6.5699783329999999</c:v>
                </c:pt>
                <c:pt idx="65">
                  <c:v>6.5931800000000003</c:v>
                </c:pt>
                <c:pt idx="66">
                  <c:v>6.6176733329999999</c:v>
                </c:pt>
                <c:pt idx="67">
                  <c:v>6.63849</c:v>
                </c:pt>
                <c:pt idx="68">
                  <c:v>6.6596683329999999</c:v>
                </c:pt>
                <c:pt idx="69">
                  <c:v>6.6818683329999997</c:v>
                </c:pt>
                <c:pt idx="70">
                  <c:v>6.7027599999999996</c:v>
                </c:pt>
                <c:pt idx="71">
                  <c:v>6.7256966670000002</c:v>
                </c:pt>
                <c:pt idx="72">
                  <c:v>6.7468433330000002</c:v>
                </c:pt>
                <c:pt idx="73">
                  <c:v>6.7677466669999999</c:v>
                </c:pt>
                <c:pt idx="74">
                  <c:v>6.7886283330000001</c:v>
                </c:pt>
                <c:pt idx="75">
                  <c:v>6.8096233330000002</c:v>
                </c:pt>
                <c:pt idx="76">
                  <c:v>6.8305499999999997</c:v>
                </c:pt>
                <c:pt idx="77">
                  <c:v>6.851508333</c:v>
                </c:pt>
                <c:pt idx="78">
                  <c:v>6.8750999999999998</c:v>
                </c:pt>
                <c:pt idx="79">
                  <c:v>6.8960083330000002</c:v>
                </c:pt>
                <c:pt idx="80">
                  <c:v>6.9193300000000004</c:v>
                </c:pt>
                <c:pt idx="81">
                  <c:v>6.9417049999999998</c:v>
                </c:pt>
                <c:pt idx="82">
                  <c:v>6.96265</c:v>
                </c:pt>
                <c:pt idx="83">
                  <c:v>6.983708333</c:v>
                </c:pt>
                <c:pt idx="84">
                  <c:v>7.0046400000000002</c:v>
                </c:pt>
                <c:pt idx="85">
                  <c:v>7.0270316670000001</c:v>
                </c:pt>
                <c:pt idx="86">
                  <c:v>7.0490133330000004</c:v>
                </c:pt>
                <c:pt idx="87">
                  <c:v>7.0698883329999997</c:v>
                </c:pt>
                <c:pt idx="88">
                  <c:v>7.0907216670000004</c:v>
                </c:pt>
                <c:pt idx="89">
                  <c:v>7.1125299999999996</c:v>
                </c:pt>
                <c:pt idx="90">
                  <c:v>7.1338483330000004</c:v>
                </c:pt>
                <c:pt idx="91">
                  <c:v>7.1550399999999996</c:v>
                </c:pt>
                <c:pt idx="92">
                  <c:v>7.1760933329999999</c:v>
                </c:pt>
                <c:pt idx="93">
                  <c:v>7.1971983330000002</c:v>
                </c:pt>
                <c:pt idx="94">
                  <c:v>7.218343333</c:v>
                </c:pt>
                <c:pt idx="95">
                  <c:v>7.2418533329999999</c:v>
                </c:pt>
                <c:pt idx="96">
                  <c:v>7.2651766670000004</c:v>
                </c:pt>
                <c:pt idx="97">
                  <c:v>7.2893650000000001</c:v>
                </c:pt>
                <c:pt idx="98">
                  <c:v>7.3104783329999998</c:v>
                </c:pt>
                <c:pt idx="99">
                  <c:v>7.3319000000000001</c:v>
                </c:pt>
                <c:pt idx="100">
                  <c:v>7.3530699999999998</c:v>
                </c:pt>
                <c:pt idx="101">
                  <c:v>7.3746999999999998</c:v>
                </c:pt>
                <c:pt idx="102">
                  <c:v>7.3995066669999998</c:v>
                </c:pt>
                <c:pt idx="103">
                  <c:v>7.4208449999999999</c:v>
                </c:pt>
                <c:pt idx="104">
                  <c:v>7.442513333</c:v>
                </c:pt>
                <c:pt idx="105">
                  <c:v>7.4637466669999997</c:v>
                </c:pt>
                <c:pt idx="106">
                  <c:v>7.4872649999999998</c:v>
                </c:pt>
                <c:pt idx="107">
                  <c:v>7.5088333330000001</c:v>
                </c:pt>
                <c:pt idx="108">
                  <c:v>7.5237416670000004</c:v>
                </c:pt>
                <c:pt idx="109">
                  <c:v>7.5483549999999999</c:v>
                </c:pt>
                <c:pt idx="110">
                  <c:v>7.5695699999999997</c:v>
                </c:pt>
                <c:pt idx="111">
                  <c:v>7.5846999999999998</c:v>
                </c:pt>
                <c:pt idx="112">
                  <c:v>7.6116766670000002</c:v>
                </c:pt>
                <c:pt idx="113">
                  <c:v>7.633178333</c:v>
                </c:pt>
                <c:pt idx="114">
                  <c:v>7.6480816669999996</c:v>
                </c:pt>
                <c:pt idx="115">
                  <c:v>7.6726133330000001</c:v>
                </c:pt>
                <c:pt idx="116">
                  <c:v>7.6939250000000001</c:v>
                </c:pt>
                <c:pt idx="117">
                  <c:v>7.7152216669999998</c:v>
                </c:pt>
                <c:pt idx="118">
                  <c:v>7.7366766670000002</c:v>
                </c:pt>
                <c:pt idx="119">
                  <c:v>7.7516949999999998</c:v>
                </c:pt>
                <c:pt idx="120">
                  <c:v>7.7759799999999997</c:v>
                </c:pt>
                <c:pt idx="121">
                  <c:v>7.7995433329999999</c:v>
                </c:pt>
                <c:pt idx="122">
                  <c:v>7.8230166670000001</c:v>
                </c:pt>
                <c:pt idx="123">
                  <c:v>7.8442466670000002</c:v>
                </c:pt>
                <c:pt idx="124">
                  <c:v>7.8672750000000002</c:v>
                </c:pt>
                <c:pt idx="125">
                  <c:v>7.8885266669999998</c:v>
                </c:pt>
                <c:pt idx="126">
                  <c:v>7.9116683329999997</c:v>
                </c:pt>
                <c:pt idx="127">
                  <c:v>7.9330366669999997</c:v>
                </c:pt>
                <c:pt idx="128">
                  <c:v>7.954001667</c:v>
                </c:pt>
                <c:pt idx="129">
                  <c:v>7.9768650000000001</c:v>
                </c:pt>
                <c:pt idx="130">
                  <c:v>7.9986766669999998</c:v>
                </c:pt>
                <c:pt idx="131">
                  <c:v>8.0196866670000002</c:v>
                </c:pt>
                <c:pt idx="132">
                  <c:v>8.0406516670000006</c:v>
                </c:pt>
                <c:pt idx="133">
                  <c:v>8.0628716669999996</c:v>
                </c:pt>
                <c:pt idx="134">
                  <c:v>8.0841766669999995</c:v>
                </c:pt>
                <c:pt idx="135">
                  <c:v>8.1080633330000005</c:v>
                </c:pt>
                <c:pt idx="136">
                  <c:v>8.1311850000000003</c:v>
                </c:pt>
                <c:pt idx="137">
                  <c:v>8.1528650000000003</c:v>
                </c:pt>
                <c:pt idx="138">
                  <c:v>8.1748383330000003</c:v>
                </c:pt>
                <c:pt idx="139">
                  <c:v>8.1973716670000005</c:v>
                </c:pt>
                <c:pt idx="140">
                  <c:v>8.2187633330000001</c:v>
                </c:pt>
                <c:pt idx="141">
                  <c:v>8.2407050000000002</c:v>
                </c:pt>
                <c:pt idx="142">
                  <c:v>8.2631750000000004</c:v>
                </c:pt>
                <c:pt idx="143">
                  <c:v>8.2843183329999999</c:v>
                </c:pt>
                <c:pt idx="144">
                  <c:v>8.3055733329999999</c:v>
                </c:pt>
                <c:pt idx="145">
                  <c:v>8.3291783329999998</c:v>
                </c:pt>
                <c:pt idx="146">
                  <c:v>8.3505766670000003</c:v>
                </c:pt>
                <c:pt idx="147">
                  <c:v>8.3719316670000001</c:v>
                </c:pt>
                <c:pt idx="148">
                  <c:v>8.3937683330000006</c:v>
                </c:pt>
                <c:pt idx="149">
                  <c:v>8.4167016669999999</c:v>
                </c:pt>
                <c:pt idx="150">
                  <c:v>8.4382199999999994</c:v>
                </c:pt>
                <c:pt idx="151">
                  <c:v>8.4621233329999992</c:v>
                </c:pt>
                <c:pt idx="152">
                  <c:v>8.4841800000000003</c:v>
                </c:pt>
                <c:pt idx="153">
                  <c:v>8.5080466670000003</c:v>
                </c:pt>
                <c:pt idx="154">
                  <c:v>8.5290383330000008</c:v>
                </c:pt>
                <c:pt idx="155">
                  <c:v>8.5503266670000002</c:v>
                </c:pt>
                <c:pt idx="156">
                  <c:v>8.5716033330000005</c:v>
                </c:pt>
                <c:pt idx="157">
                  <c:v>8.5940449999999995</c:v>
                </c:pt>
                <c:pt idx="158">
                  <c:v>8.615506667</c:v>
                </c:pt>
                <c:pt idx="159">
                  <c:v>8.6372366669999998</c:v>
                </c:pt>
                <c:pt idx="160">
                  <c:v>8.6587399999999999</c:v>
                </c:pt>
                <c:pt idx="161">
                  <c:v>8.6797149999999998</c:v>
                </c:pt>
                <c:pt idx="162">
                  <c:v>8.7015016670000005</c:v>
                </c:pt>
                <c:pt idx="163">
                  <c:v>8.7235399999999998</c:v>
                </c:pt>
                <c:pt idx="164">
                  <c:v>8.7479416669999992</c:v>
                </c:pt>
                <c:pt idx="165">
                  <c:v>8.7701949999999993</c:v>
                </c:pt>
                <c:pt idx="166">
                  <c:v>8.7941549999999999</c:v>
                </c:pt>
                <c:pt idx="167">
                  <c:v>8.8160299999999996</c:v>
                </c:pt>
                <c:pt idx="168">
                  <c:v>8.8374450000000007</c:v>
                </c:pt>
                <c:pt idx="169">
                  <c:v>8.8613633329999999</c:v>
                </c:pt>
                <c:pt idx="170">
                  <c:v>8.8825733329999998</c:v>
                </c:pt>
                <c:pt idx="171">
                  <c:v>8.8972549999999995</c:v>
                </c:pt>
                <c:pt idx="172">
                  <c:v>8.9214666670000007</c:v>
                </c:pt>
                <c:pt idx="173">
                  <c:v>8.9425749999999997</c:v>
                </c:pt>
                <c:pt idx="174">
                  <c:v>8.9638783330000003</c:v>
                </c:pt>
                <c:pt idx="175">
                  <c:v>9.0024916669999993</c:v>
                </c:pt>
                <c:pt idx="176">
                  <c:v>9.0138833330000008</c:v>
                </c:pt>
                <c:pt idx="177">
                  <c:v>9.04223</c:v>
                </c:pt>
                <c:pt idx="178">
                  <c:v>9.0676983329999992</c:v>
                </c:pt>
                <c:pt idx="179">
                  <c:v>9.0934416670000005</c:v>
                </c:pt>
                <c:pt idx="180">
                  <c:v>9.1188766670000003</c:v>
                </c:pt>
                <c:pt idx="181">
                  <c:v>9.1443533329999998</c:v>
                </c:pt>
                <c:pt idx="182">
                  <c:v>9.1692083330000003</c:v>
                </c:pt>
                <c:pt idx="183">
                  <c:v>9.1945166670000003</c:v>
                </c:pt>
                <c:pt idx="184">
                  <c:v>9.2197066670000005</c:v>
                </c:pt>
                <c:pt idx="185">
                  <c:v>9.2450100000000006</c:v>
                </c:pt>
                <c:pt idx="186">
                  <c:v>9.2696249999999996</c:v>
                </c:pt>
                <c:pt idx="187">
                  <c:v>9.2859283329999993</c:v>
                </c:pt>
                <c:pt idx="188">
                  <c:v>9.3092383329999997</c:v>
                </c:pt>
                <c:pt idx="189">
                  <c:v>9.3260000000000005</c:v>
                </c:pt>
                <c:pt idx="190">
                  <c:v>9.3540483329999997</c:v>
                </c:pt>
                <c:pt idx="191">
                  <c:v>9.379505</c:v>
                </c:pt>
                <c:pt idx="192">
                  <c:v>9.4038649999999997</c:v>
                </c:pt>
                <c:pt idx="193">
                  <c:v>9.4259366670000002</c:v>
                </c:pt>
                <c:pt idx="194">
                  <c:v>9.4514566670000004</c:v>
                </c:pt>
                <c:pt idx="195">
                  <c:v>9.4729533329999995</c:v>
                </c:pt>
                <c:pt idx="196">
                  <c:v>9.4943716669999993</c:v>
                </c:pt>
                <c:pt idx="197">
                  <c:v>9.5185366669999993</c:v>
                </c:pt>
                <c:pt idx="198">
                  <c:v>9.5427683329999997</c:v>
                </c:pt>
                <c:pt idx="199">
                  <c:v>9.5651733330000006</c:v>
                </c:pt>
                <c:pt idx="200">
                  <c:v>9.5871316669999995</c:v>
                </c:pt>
                <c:pt idx="201">
                  <c:v>9.611173333</c:v>
                </c:pt>
                <c:pt idx="202">
                  <c:v>9.635306667</c:v>
                </c:pt>
                <c:pt idx="203">
                  <c:v>9.6571916669999993</c:v>
                </c:pt>
                <c:pt idx="204">
                  <c:v>9.6818650000000002</c:v>
                </c:pt>
                <c:pt idx="205">
                  <c:v>9.7106266669999997</c:v>
                </c:pt>
                <c:pt idx="206">
                  <c:v>9.7258716669999998</c:v>
                </c:pt>
                <c:pt idx="207">
                  <c:v>9.7437133330000005</c:v>
                </c:pt>
                <c:pt idx="208">
                  <c:v>9.7706966669999993</c:v>
                </c:pt>
                <c:pt idx="209">
                  <c:v>9.7910466669999998</c:v>
                </c:pt>
                <c:pt idx="210">
                  <c:v>9.8068983329999995</c:v>
                </c:pt>
                <c:pt idx="211">
                  <c:v>9.8338366669999999</c:v>
                </c:pt>
                <c:pt idx="212">
                  <c:v>9.8580516669999998</c:v>
                </c:pt>
                <c:pt idx="213">
                  <c:v>9.8826683329999998</c:v>
                </c:pt>
                <c:pt idx="214">
                  <c:v>9.9070483330000005</c:v>
                </c:pt>
                <c:pt idx="215">
                  <c:v>9.931508333</c:v>
                </c:pt>
                <c:pt idx="216">
                  <c:v>9.9555349999999994</c:v>
                </c:pt>
                <c:pt idx="217">
                  <c:v>9.9801016669999996</c:v>
                </c:pt>
                <c:pt idx="218">
                  <c:v>10.005034999999999</c:v>
                </c:pt>
                <c:pt idx="219">
                  <c:v>10.030681667</c:v>
                </c:pt>
                <c:pt idx="220">
                  <c:v>10.048030000000001</c:v>
                </c:pt>
                <c:pt idx="221">
                  <c:v>10.07737</c:v>
                </c:pt>
                <c:pt idx="222">
                  <c:v>10.103671667</c:v>
                </c:pt>
                <c:pt idx="223">
                  <c:v>10.129201667</c:v>
                </c:pt>
                <c:pt idx="224">
                  <c:v>10.156116666999999</c:v>
                </c:pt>
                <c:pt idx="225">
                  <c:v>10.183870000000001</c:v>
                </c:pt>
                <c:pt idx="226">
                  <c:v>10.203801667</c:v>
                </c:pt>
                <c:pt idx="227">
                  <c:v>10.234534999999999</c:v>
                </c:pt>
                <c:pt idx="228">
                  <c:v>10.261838333</c:v>
                </c:pt>
                <c:pt idx="229">
                  <c:v>10.289041666999999</c:v>
                </c:pt>
                <c:pt idx="230">
                  <c:v>10.315503333000001</c:v>
                </c:pt>
                <c:pt idx="231">
                  <c:v>10.343305000000001</c:v>
                </c:pt>
                <c:pt idx="232">
                  <c:v>10.370001667</c:v>
                </c:pt>
                <c:pt idx="233">
                  <c:v>10.397203333</c:v>
                </c:pt>
                <c:pt idx="234">
                  <c:v>10.423676667000001</c:v>
                </c:pt>
                <c:pt idx="235">
                  <c:v>10.450035</c:v>
                </c:pt>
                <c:pt idx="236">
                  <c:v>10.476336667</c:v>
                </c:pt>
                <c:pt idx="237">
                  <c:v>10.494073332999999</c:v>
                </c:pt>
                <c:pt idx="238">
                  <c:v>10.523811667</c:v>
                </c:pt>
                <c:pt idx="239">
                  <c:v>10.550668333000001</c:v>
                </c:pt>
                <c:pt idx="240">
                  <c:v>10.57471</c:v>
                </c:pt>
                <c:pt idx="241">
                  <c:v>10.600838333</c:v>
                </c:pt>
                <c:pt idx="242">
                  <c:v>10.626701667000001</c:v>
                </c:pt>
                <c:pt idx="243">
                  <c:v>10.651346667</c:v>
                </c:pt>
                <c:pt idx="244">
                  <c:v>10.668428333</c:v>
                </c:pt>
                <c:pt idx="245">
                  <c:v>10.693556666999999</c:v>
                </c:pt>
                <c:pt idx="246">
                  <c:v>10.710488333000001</c:v>
                </c:pt>
                <c:pt idx="247">
                  <c:v>10.730703332999999</c:v>
                </c:pt>
                <c:pt idx="248">
                  <c:v>10.759378333000001</c:v>
                </c:pt>
                <c:pt idx="249">
                  <c:v>10.776576667</c:v>
                </c:pt>
                <c:pt idx="250">
                  <c:v>10.797305</c:v>
                </c:pt>
                <c:pt idx="251">
                  <c:v>10.825525000000001</c:v>
                </c:pt>
                <c:pt idx="252">
                  <c:v>10.848496666999999</c:v>
                </c:pt>
                <c:pt idx="253">
                  <c:v>10.875293333</c:v>
                </c:pt>
                <c:pt idx="254">
                  <c:v>10.894111667000001</c:v>
                </c:pt>
                <c:pt idx="255">
                  <c:v>10.92437</c:v>
                </c:pt>
                <c:pt idx="256">
                  <c:v>10.951018333</c:v>
                </c:pt>
                <c:pt idx="257">
                  <c:v>10.977029999999999</c:v>
                </c:pt>
                <c:pt idx="258">
                  <c:v>11.003341667000001</c:v>
                </c:pt>
                <c:pt idx="259">
                  <c:v>11.02971</c:v>
                </c:pt>
                <c:pt idx="260">
                  <c:v>11.056609999999999</c:v>
                </c:pt>
                <c:pt idx="261">
                  <c:v>11.083205</c:v>
                </c:pt>
                <c:pt idx="262">
                  <c:v>11.109511667</c:v>
                </c:pt>
                <c:pt idx="263">
                  <c:v>11.135536667</c:v>
                </c:pt>
                <c:pt idx="264">
                  <c:v>11.161343333</c:v>
                </c:pt>
                <c:pt idx="265">
                  <c:v>11.187043333</c:v>
                </c:pt>
                <c:pt idx="266">
                  <c:v>11.21236</c:v>
                </c:pt>
                <c:pt idx="267">
                  <c:v>11.237626667000001</c:v>
                </c:pt>
                <c:pt idx="268">
                  <c:v>11.253920000000001</c:v>
                </c:pt>
                <c:pt idx="269">
                  <c:v>11.28187</c:v>
                </c:pt>
                <c:pt idx="270">
                  <c:v>11.306673333000001</c:v>
                </c:pt>
                <c:pt idx="271">
                  <c:v>11.32264</c:v>
                </c:pt>
                <c:pt idx="272">
                  <c:v>11.350173333000001</c:v>
                </c:pt>
                <c:pt idx="273">
                  <c:v>11.374696667</c:v>
                </c:pt>
                <c:pt idx="274">
                  <c:v>11.399846667</c:v>
                </c:pt>
                <c:pt idx="275">
                  <c:v>11.425301666999999</c:v>
                </c:pt>
                <c:pt idx="276">
                  <c:v>11.450348333000001</c:v>
                </c:pt>
                <c:pt idx="277">
                  <c:v>11.47503</c:v>
                </c:pt>
                <c:pt idx="278">
                  <c:v>11.497529999999999</c:v>
                </c:pt>
                <c:pt idx="279">
                  <c:v>11.52</c:v>
                </c:pt>
                <c:pt idx="280">
                  <c:v>11.542244999999999</c:v>
                </c:pt>
                <c:pt idx="281">
                  <c:v>11.558143333</c:v>
                </c:pt>
                <c:pt idx="282">
                  <c:v>11.583588333</c:v>
                </c:pt>
                <c:pt idx="283">
                  <c:v>11.599486667000001</c:v>
                </c:pt>
                <c:pt idx="284">
                  <c:v>11.624715</c:v>
                </c:pt>
                <c:pt idx="285">
                  <c:v>11.648709999999999</c:v>
                </c:pt>
                <c:pt idx="286">
                  <c:v>11.670783332999999</c:v>
                </c:pt>
                <c:pt idx="287">
                  <c:v>11.68638</c:v>
                </c:pt>
                <c:pt idx="288">
                  <c:v>11.711743332999999</c:v>
                </c:pt>
                <c:pt idx="289">
                  <c:v>11.73437</c:v>
                </c:pt>
                <c:pt idx="290">
                  <c:v>11.758271667000001</c:v>
                </c:pt>
                <c:pt idx="291">
                  <c:v>11.783063332999999</c:v>
                </c:pt>
                <c:pt idx="292">
                  <c:v>11.805251667</c:v>
                </c:pt>
                <c:pt idx="293">
                  <c:v>11.827540000000001</c:v>
                </c:pt>
                <c:pt idx="294">
                  <c:v>11.851838333</c:v>
                </c:pt>
                <c:pt idx="295">
                  <c:v>11.874098332999999</c:v>
                </c:pt>
                <c:pt idx="296">
                  <c:v>11.896341667</c:v>
                </c:pt>
                <c:pt idx="297">
                  <c:v>11.920028332999999</c:v>
                </c:pt>
                <c:pt idx="298">
                  <c:v>11.942080000000001</c:v>
                </c:pt>
                <c:pt idx="299">
                  <c:v>11.965958333</c:v>
                </c:pt>
                <c:pt idx="300">
                  <c:v>11.990506667</c:v>
                </c:pt>
                <c:pt idx="301">
                  <c:v>12.014506666999999</c:v>
                </c:pt>
                <c:pt idx="302">
                  <c:v>12.037006667</c:v>
                </c:pt>
                <c:pt idx="303">
                  <c:v>12.061701666999999</c:v>
                </c:pt>
                <c:pt idx="304">
                  <c:v>12.083908333</c:v>
                </c:pt>
                <c:pt idx="305">
                  <c:v>12.10666</c:v>
                </c:pt>
                <c:pt idx="306">
                  <c:v>12.131145</c:v>
                </c:pt>
                <c:pt idx="307">
                  <c:v>12.153798332999999</c:v>
                </c:pt>
                <c:pt idx="308">
                  <c:v>12.175598333</c:v>
                </c:pt>
                <c:pt idx="309">
                  <c:v>12.199376666999999</c:v>
                </c:pt>
                <c:pt idx="310">
                  <c:v>12.221623333</c:v>
                </c:pt>
                <c:pt idx="311">
                  <c:v>12.243461667</c:v>
                </c:pt>
                <c:pt idx="312">
                  <c:v>12.265236667</c:v>
                </c:pt>
                <c:pt idx="313">
                  <c:v>12.287293332999999</c:v>
                </c:pt>
                <c:pt idx="314">
                  <c:v>12.31175</c:v>
                </c:pt>
                <c:pt idx="315">
                  <c:v>12.334123333000001</c:v>
                </c:pt>
                <c:pt idx="316">
                  <c:v>12.35614</c:v>
                </c:pt>
                <c:pt idx="317">
                  <c:v>12.377928333</c:v>
                </c:pt>
                <c:pt idx="318">
                  <c:v>12.401501667</c:v>
                </c:pt>
                <c:pt idx="319">
                  <c:v>12.423534999999999</c:v>
                </c:pt>
                <c:pt idx="320">
                  <c:v>12.44781</c:v>
                </c:pt>
                <c:pt idx="321">
                  <c:v>12.470368333</c:v>
                </c:pt>
                <c:pt idx="322">
                  <c:v>12.494178333000001</c:v>
                </c:pt>
                <c:pt idx="323">
                  <c:v>12.509518333000001</c:v>
                </c:pt>
                <c:pt idx="324">
                  <c:v>12.534255</c:v>
                </c:pt>
                <c:pt idx="325">
                  <c:v>12.555933333</c:v>
                </c:pt>
                <c:pt idx="326">
                  <c:v>12.579431667</c:v>
                </c:pt>
                <c:pt idx="327">
                  <c:v>12.602365000000001</c:v>
                </c:pt>
                <c:pt idx="328">
                  <c:v>12.626328333</c:v>
                </c:pt>
                <c:pt idx="329">
                  <c:v>12.648863333</c:v>
                </c:pt>
                <c:pt idx="330">
                  <c:v>12.670448333</c:v>
                </c:pt>
                <c:pt idx="331">
                  <c:v>12.692276667</c:v>
                </c:pt>
                <c:pt idx="332">
                  <c:v>12.715501667</c:v>
                </c:pt>
                <c:pt idx="333">
                  <c:v>12.737121667</c:v>
                </c:pt>
                <c:pt idx="334">
                  <c:v>12.75872</c:v>
                </c:pt>
                <c:pt idx="335">
                  <c:v>12.780239999999999</c:v>
                </c:pt>
                <c:pt idx="336">
                  <c:v>12.803179999999999</c:v>
                </c:pt>
                <c:pt idx="337">
                  <c:v>12.825035</c:v>
                </c:pt>
                <c:pt idx="338">
                  <c:v>12.848336667</c:v>
                </c:pt>
                <c:pt idx="339">
                  <c:v>12.87012</c:v>
                </c:pt>
                <c:pt idx="340">
                  <c:v>12.89396</c:v>
                </c:pt>
                <c:pt idx="341">
                  <c:v>12.915528332999999</c:v>
                </c:pt>
                <c:pt idx="342">
                  <c:v>12.937091667000001</c:v>
                </c:pt>
                <c:pt idx="343">
                  <c:v>12.958868333</c:v>
                </c:pt>
                <c:pt idx="344">
                  <c:v>12.980353333</c:v>
                </c:pt>
                <c:pt idx="345">
                  <c:v>13.003538333</c:v>
                </c:pt>
                <c:pt idx="346">
                  <c:v>13.02534</c:v>
                </c:pt>
                <c:pt idx="347">
                  <c:v>13.048958333</c:v>
                </c:pt>
                <c:pt idx="348">
                  <c:v>13.070433333</c:v>
                </c:pt>
                <c:pt idx="349">
                  <c:v>13.094413333</c:v>
                </c:pt>
                <c:pt idx="350">
                  <c:v>13.116334999999999</c:v>
                </c:pt>
                <c:pt idx="351">
                  <c:v>13.137883333</c:v>
                </c:pt>
                <c:pt idx="352">
                  <c:v>13.159676666999999</c:v>
                </c:pt>
                <c:pt idx="353">
                  <c:v>13.181876666999999</c:v>
                </c:pt>
                <c:pt idx="354">
                  <c:v>13.203423333</c:v>
                </c:pt>
                <c:pt idx="355">
                  <c:v>13.225294999999999</c:v>
                </c:pt>
                <c:pt idx="356">
                  <c:v>13.24868</c:v>
                </c:pt>
                <c:pt idx="357">
                  <c:v>13.270365</c:v>
                </c:pt>
                <c:pt idx="358">
                  <c:v>13.291895</c:v>
                </c:pt>
                <c:pt idx="359">
                  <c:v>13.315198333</c:v>
                </c:pt>
                <c:pt idx="360">
                  <c:v>13.336626667000001</c:v>
                </c:pt>
                <c:pt idx="361">
                  <c:v>13.358703332999999</c:v>
                </c:pt>
                <c:pt idx="362">
                  <c:v>13.380233333</c:v>
                </c:pt>
                <c:pt idx="363">
                  <c:v>13.403291667</c:v>
                </c:pt>
                <c:pt idx="364">
                  <c:v>13.427111667</c:v>
                </c:pt>
                <c:pt idx="365">
                  <c:v>13.449204999999999</c:v>
                </c:pt>
                <c:pt idx="366">
                  <c:v>13.470763333000001</c:v>
                </c:pt>
                <c:pt idx="367">
                  <c:v>13.492238333</c:v>
                </c:pt>
                <c:pt idx="368">
                  <c:v>13.515834999999999</c:v>
                </c:pt>
                <c:pt idx="369">
                  <c:v>13.537283333</c:v>
                </c:pt>
                <c:pt idx="370">
                  <c:v>13.561016667000001</c:v>
                </c:pt>
                <c:pt idx="371">
                  <c:v>13.582791667</c:v>
                </c:pt>
                <c:pt idx="372">
                  <c:v>13.604243332999999</c:v>
                </c:pt>
                <c:pt idx="373">
                  <c:v>13.625703333000001</c:v>
                </c:pt>
                <c:pt idx="374">
                  <c:v>13.647078333</c:v>
                </c:pt>
                <c:pt idx="375">
                  <c:v>13.670198333</c:v>
                </c:pt>
                <c:pt idx="376">
                  <c:v>13.693985</c:v>
                </c:pt>
                <c:pt idx="377">
                  <c:v>13.715391667</c:v>
                </c:pt>
                <c:pt idx="378">
                  <c:v>13.737018333</c:v>
                </c:pt>
                <c:pt idx="379">
                  <c:v>13.759639999999999</c:v>
                </c:pt>
                <c:pt idx="380">
                  <c:v>13.781504999999999</c:v>
                </c:pt>
                <c:pt idx="381">
                  <c:v>13.803495</c:v>
                </c:pt>
                <c:pt idx="382">
                  <c:v>13.827173332999999</c:v>
                </c:pt>
                <c:pt idx="383">
                  <c:v>13.848871666999999</c:v>
                </c:pt>
                <c:pt idx="384">
                  <c:v>13.870316667000001</c:v>
                </c:pt>
                <c:pt idx="385">
                  <c:v>13.891868333</c:v>
                </c:pt>
                <c:pt idx="386">
                  <c:v>13.91324</c:v>
                </c:pt>
                <c:pt idx="387">
                  <c:v>13.935790000000001</c:v>
                </c:pt>
                <c:pt idx="388">
                  <c:v>13.959483333</c:v>
                </c:pt>
                <c:pt idx="389">
                  <c:v>13.981863333</c:v>
                </c:pt>
                <c:pt idx="390">
                  <c:v>14.003500000000001</c:v>
                </c:pt>
                <c:pt idx="391">
                  <c:v>14.027225</c:v>
                </c:pt>
                <c:pt idx="392">
                  <c:v>14.048643332999999</c:v>
                </c:pt>
                <c:pt idx="393">
                  <c:v>14.070018333</c:v>
                </c:pt>
                <c:pt idx="394">
                  <c:v>14.093175</c:v>
                </c:pt>
                <c:pt idx="395">
                  <c:v>14.1153</c:v>
                </c:pt>
                <c:pt idx="396">
                  <c:v>14.137005</c:v>
                </c:pt>
                <c:pt idx="397">
                  <c:v>14.160911667000001</c:v>
                </c:pt>
                <c:pt idx="398">
                  <c:v>14.182371667</c:v>
                </c:pt>
                <c:pt idx="399">
                  <c:v>14.203793333</c:v>
                </c:pt>
                <c:pt idx="400">
                  <c:v>14.225348332999999</c:v>
                </c:pt>
                <c:pt idx="401">
                  <c:v>14.246885000000001</c:v>
                </c:pt>
                <c:pt idx="402">
                  <c:v>14.269843333000001</c:v>
                </c:pt>
                <c:pt idx="403">
                  <c:v>14.291806666999999</c:v>
                </c:pt>
                <c:pt idx="404">
                  <c:v>14.315001667000001</c:v>
                </c:pt>
                <c:pt idx="405">
                  <c:v>14.336718333</c:v>
                </c:pt>
                <c:pt idx="406">
                  <c:v>14.36056</c:v>
                </c:pt>
                <c:pt idx="407">
                  <c:v>14.375708333</c:v>
                </c:pt>
                <c:pt idx="408">
                  <c:v>14.393750000000001</c:v>
                </c:pt>
                <c:pt idx="409">
                  <c:v>14.418256667</c:v>
                </c:pt>
                <c:pt idx="410">
                  <c:v>14.439798333000001</c:v>
                </c:pt>
                <c:pt idx="411">
                  <c:v>14.454878333</c:v>
                </c:pt>
                <c:pt idx="412">
                  <c:v>14.479406666999999</c:v>
                </c:pt>
                <c:pt idx="413">
                  <c:v>14.501144999999999</c:v>
                </c:pt>
                <c:pt idx="414">
                  <c:v>14.522575</c:v>
                </c:pt>
                <c:pt idx="415">
                  <c:v>14.546036666999999</c:v>
                </c:pt>
                <c:pt idx="416">
                  <c:v>14.567551667</c:v>
                </c:pt>
                <c:pt idx="417">
                  <c:v>14.591056667</c:v>
                </c:pt>
                <c:pt idx="418">
                  <c:v>14.614173333</c:v>
                </c:pt>
                <c:pt idx="419">
                  <c:v>14.637863333</c:v>
                </c:pt>
                <c:pt idx="420">
                  <c:v>14.652851667</c:v>
                </c:pt>
                <c:pt idx="421">
                  <c:v>14.679546667</c:v>
                </c:pt>
                <c:pt idx="422">
                  <c:v>14.703334999999999</c:v>
                </c:pt>
                <c:pt idx="423">
                  <c:v>14.724634999999999</c:v>
                </c:pt>
                <c:pt idx="424">
                  <c:v>14.746531666999999</c:v>
                </c:pt>
                <c:pt idx="425">
                  <c:v>14.769885</c:v>
                </c:pt>
                <c:pt idx="426">
                  <c:v>14.793464999999999</c:v>
                </c:pt>
                <c:pt idx="427">
                  <c:v>14.815001667000001</c:v>
                </c:pt>
                <c:pt idx="428">
                  <c:v>14.836376667</c:v>
                </c:pt>
                <c:pt idx="429">
                  <c:v>14.851330000000001</c:v>
                </c:pt>
                <c:pt idx="430">
                  <c:v>14.875819999999999</c:v>
                </c:pt>
                <c:pt idx="431">
                  <c:v>14.899376667</c:v>
                </c:pt>
                <c:pt idx="432">
                  <c:v>14.923008333</c:v>
                </c:pt>
                <c:pt idx="433">
                  <c:v>14.946541667</c:v>
                </c:pt>
                <c:pt idx="434">
                  <c:v>14.97035</c:v>
                </c:pt>
                <c:pt idx="435">
                  <c:v>14.99178</c:v>
                </c:pt>
                <c:pt idx="436">
                  <c:v>15.017175</c:v>
                </c:pt>
                <c:pt idx="437">
                  <c:v>15.031936667</c:v>
                </c:pt>
                <c:pt idx="438">
                  <c:v>15.049841667000001</c:v>
                </c:pt>
                <c:pt idx="439">
                  <c:v>15.076378332999999</c:v>
                </c:pt>
                <c:pt idx="440">
                  <c:v>15.099846667</c:v>
                </c:pt>
                <c:pt idx="441">
                  <c:v>15.121083333</c:v>
                </c:pt>
                <c:pt idx="442">
                  <c:v>15.144518333000001</c:v>
                </c:pt>
                <c:pt idx="443">
                  <c:v>15.159378332999999</c:v>
                </c:pt>
                <c:pt idx="444">
                  <c:v>15.185835000000001</c:v>
                </c:pt>
                <c:pt idx="445">
                  <c:v>15.209375</c:v>
                </c:pt>
                <c:pt idx="446">
                  <c:v>15.232836667000001</c:v>
                </c:pt>
                <c:pt idx="447">
                  <c:v>15.256371667</c:v>
                </c:pt>
                <c:pt idx="448">
                  <c:v>15.279856667000001</c:v>
                </c:pt>
                <c:pt idx="449">
                  <c:v>15.303363333</c:v>
                </c:pt>
                <c:pt idx="450">
                  <c:v>15.326943332999999</c:v>
                </c:pt>
                <c:pt idx="451">
                  <c:v>15.351706667</c:v>
                </c:pt>
                <c:pt idx="452">
                  <c:v>15.37534</c:v>
                </c:pt>
                <c:pt idx="453">
                  <c:v>15.399031666999999</c:v>
                </c:pt>
                <c:pt idx="454">
                  <c:v>15.422840000000001</c:v>
                </c:pt>
                <c:pt idx="455">
                  <c:v>15.446533333</c:v>
                </c:pt>
                <c:pt idx="456">
                  <c:v>15.46787</c:v>
                </c:pt>
                <c:pt idx="457">
                  <c:v>15.489468333</c:v>
                </c:pt>
                <c:pt idx="458">
                  <c:v>15.510926667</c:v>
                </c:pt>
                <c:pt idx="459">
                  <c:v>15.53453</c:v>
                </c:pt>
                <c:pt idx="460">
                  <c:v>15.555949999999999</c:v>
                </c:pt>
                <c:pt idx="461">
                  <c:v>15.579034999999999</c:v>
                </c:pt>
                <c:pt idx="462">
                  <c:v>15.600493332999999</c:v>
                </c:pt>
                <c:pt idx="463">
                  <c:v>15.622046666999999</c:v>
                </c:pt>
                <c:pt idx="464">
                  <c:v>15.645868332999999</c:v>
                </c:pt>
                <c:pt idx="465">
                  <c:v>15.667176667</c:v>
                </c:pt>
                <c:pt idx="466">
                  <c:v>15.688605000000001</c:v>
                </c:pt>
                <c:pt idx="467">
                  <c:v>15.710865</c:v>
                </c:pt>
                <c:pt idx="468">
                  <c:v>15.732318333</c:v>
                </c:pt>
                <c:pt idx="469">
                  <c:v>15.753863333</c:v>
                </c:pt>
                <c:pt idx="470">
                  <c:v>15.777688333</c:v>
                </c:pt>
                <c:pt idx="471">
                  <c:v>15.798959999999999</c:v>
                </c:pt>
                <c:pt idx="472">
                  <c:v>15.820608332999999</c:v>
                </c:pt>
                <c:pt idx="473">
                  <c:v>15.8432</c:v>
                </c:pt>
                <c:pt idx="474">
                  <c:v>15.864928333</c:v>
                </c:pt>
                <c:pt idx="475">
                  <c:v>15.886871666999999</c:v>
                </c:pt>
                <c:pt idx="476">
                  <c:v>15.910715</c:v>
                </c:pt>
                <c:pt idx="477">
                  <c:v>15.932046667</c:v>
                </c:pt>
                <c:pt idx="478">
                  <c:v>15.953305</c:v>
                </c:pt>
                <c:pt idx="479">
                  <c:v>15.976865</c:v>
                </c:pt>
                <c:pt idx="480">
                  <c:v>15.998668332999999</c:v>
                </c:pt>
                <c:pt idx="481">
                  <c:v>16.020636667000002</c:v>
                </c:pt>
                <c:pt idx="482">
                  <c:v>16.044261667000001</c:v>
                </c:pt>
                <c:pt idx="483">
                  <c:v>16.065696667000001</c:v>
                </c:pt>
                <c:pt idx="484">
                  <c:v>16.08727</c:v>
                </c:pt>
                <c:pt idx="485">
                  <c:v>16.111031666999999</c:v>
                </c:pt>
                <c:pt idx="486">
                  <c:v>16.130286667</c:v>
                </c:pt>
                <c:pt idx="487">
                  <c:v>16.151641667</c:v>
                </c:pt>
                <c:pt idx="488">
                  <c:v>16.17304</c:v>
                </c:pt>
                <c:pt idx="489">
                  <c:v>16.187871667</c:v>
                </c:pt>
                <c:pt idx="490">
                  <c:v>16.212434999999999</c:v>
                </c:pt>
                <c:pt idx="491">
                  <c:v>16.234863333</c:v>
                </c:pt>
                <c:pt idx="492">
                  <c:v>16.249833333000002</c:v>
                </c:pt>
                <c:pt idx="493">
                  <c:v>16.274239999999999</c:v>
                </c:pt>
                <c:pt idx="494">
                  <c:v>16.295636667</c:v>
                </c:pt>
                <c:pt idx="495">
                  <c:v>16.316935000000001</c:v>
                </c:pt>
                <c:pt idx="496">
                  <c:v>16.338188333000002</c:v>
                </c:pt>
                <c:pt idx="497">
                  <c:v>16.36206</c:v>
                </c:pt>
                <c:pt idx="498">
                  <c:v>16.383511667000001</c:v>
                </c:pt>
                <c:pt idx="499">
                  <c:v>16.404871666999998</c:v>
                </c:pt>
                <c:pt idx="500">
                  <c:v>16.419701666999998</c:v>
                </c:pt>
                <c:pt idx="501">
                  <c:v>16.444151667</c:v>
                </c:pt>
                <c:pt idx="502">
                  <c:v>16.484566666999999</c:v>
                </c:pt>
                <c:pt idx="503">
                  <c:v>16.499541666999999</c:v>
                </c:pt>
                <c:pt idx="504">
                  <c:v>16.52656</c:v>
                </c:pt>
                <c:pt idx="505">
                  <c:v>16.550291667</c:v>
                </c:pt>
                <c:pt idx="506">
                  <c:v>16.565214999999998</c:v>
                </c:pt>
                <c:pt idx="507">
                  <c:v>16.58971</c:v>
                </c:pt>
                <c:pt idx="508">
                  <c:v>16.611633333</c:v>
                </c:pt>
                <c:pt idx="509">
                  <c:v>16.633694999999999</c:v>
                </c:pt>
                <c:pt idx="510">
                  <c:v>16.654215000000001</c:v>
                </c:pt>
                <c:pt idx="511">
                  <c:v>16.677878332999999</c:v>
                </c:pt>
                <c:pt idx="512">
                  <c:v>16.698583332999998</c:v>
                </c:pt>
                <c:pt idx="513">
                  <c:v>16.722290000000001</c:v>
                </c:pt>
                <c:pt idx="514">
                  <c:v>16.738790000000002</c:v>
                </c:pt>
                <c:pt idx="515">
                  <c:v>16.763866666999999</c:v>
                </c:pt>
                <c:pt idx="516">
                  <c:v>16.787514999999999</c:v>
                </c:pt>
                <c:pt idx="517">
                  <c:v>16.803013332999999</c:v>
                </c:pt>
                <c:pt idx="518">
                  <c:v>16.831849999999999</c:v>
                </c:pt>
                <c:pt idx="519">
                  <c:v>16.851941666999998</c:v>
                </c:pt>
                <c:pt idx="520">
                  <c:v>16.875544999999999</c:v>
                </c:pt>
                <c:pt idx="521">
                  <c:v>16.899101667</c:v>
                </c:pt>
                <c:pt idx="522">
                  <c:v>16.914063333000001</c:v>
                </c:pt>
                <c:pt idx="523">
                  <c:v>16.931996667</c:v>
                </c:pt>
                <c:pt idx="524">
                  <c:v>16.958701667</c:v>
                </c:pt>
                <c:pt idx="525">
                  <c:v>16.982334999999999</c:v>
                </c:pt>
                <c:pt idx="526">
                  <c:v>17.006031666999998</c:v>
                </c:pt>
                <c:pt idx="527">
                  <c:v>17.021133333000002</c:v>
                </c:pt>
                <c:pt idx="528">
                  <c:v>17.044043333000001</c:v>
                </c:pt>
                <c:pt idx="529">
                  <c:v>17.065608333</c:v>
                </c:pt>
                <c:pt idx="530">
                  <c:v>17.089369999999999</c:v>
                </c:pt>
                <c:pt idx="531">
                  <c:v>17.110810000000001</c:v>
                </c:pt>
                <c:pt idx="532">
                  <c:v>17.134536666999999</c:v>
                </c:pt>
                <c:pt idx="533">
                  <c:v>17.158341666999998</c:v>
                </c:pt>
                <c:pt idx="534">
                  <c:v>17.173741667000002</c:v>
                </c:pt>
                <c:pt idx="535">
                  <c:v>17.191596666999999</c:v>
                </c:pt>
                <c:pt idx="536">
                  <c:v>17.218701667000001</c:v>
                </c:pt>
                <c:pt idx="537">
                  <c:v>17.242601666999999</c:v>
                </c:pt>
                <c:pt idx="538">
                  <c:v>17.266531666999999</c:v>
                </c:pt>
                <c:pt idx="539">
                  <c:v>17.290341667</c:v>
                </c:pt>
                <c:pt idx="540">
                  <c:v>17.314203332999998</c:v>
                </c:pt>
                <c:pt idx="541">
                  <c:v>17.338011667</c:v>
                </c:pt>
                <c:pt idx="542">
                  <c:v>17.359861667000001</c:v>
                </c:pt>
                <c:pt idx="543">
                  <c:v>17.383679999999998</c:v>
                </c:pt>
                <c:pt idx="544">
                  <c:v>17.405331666999999</c:v>
                </c:pt>
                <c:pt idx="545">
                  <c:v>17.430936667000001</c:v>
                </c:pt>
                <c:pt idx="546">
                  <c:v>17.453033333</c:v>
                </c:pt>
                <c:pt idx="547">
                  <c:v>17.477499999999999</c:v>
                </c:pt>
                <c:pt idx="548">
                  <c:v>17.50187</c:v>
                </c:pt>
                <c:pt idx="549">
                  <c:v>17.525839999999999</c:v>
                </c:pt>
                <c:pt idx="550">
                  <c:v>17.549866667</c:v>
                </c:pt>
                <c:pt idx="551">
                  <c:v>17.565591667</c:v>
                </c:pt>
                <c:pt idx="552">
                  <c:v>17.592531666999999</c:v>
                </c:pt>
                <c:pt idx="553">
                  <c:v>17.616601667000001</c:v>
                </c:pt>
                <c:pt idx="554">
                  <c:v>17.638378332999999</c:v>
                </c:pt>
                <c:pt idx="555">
                  <c:v>17.65409</c:v>
                </c:pt>
                <c:pt idx="556">
                  <c:v>17.672263333</c:v>
                </c:pt>
                <c:pt idx="557">
                  <c:v>17.6995</c:v>
                </c:pt>
                <c:pt idx="558">
                  <c:v>17.723706666999998</c:v>
                </c:pt>
                <c:pt idx="559">
                  <c:v>17.747838333000001</c:v>
                </c:pt>
                <c:pt idx="560">
                  <c:v>17.772031667</c:v>
                </c:pt>
                <c:pt idx="561">
                  <c:v>17.796286667</c:v>
                </c:pt>
                <c:pt idx="562">
                  <c:v>17.811778332999999</c:v>
                </c:pt>
                <c:pt idx="563">
                  <c:v>17.839015</c:v>
                </c:pt>
                <c:pt idx="564">
                  <c:v>17.863208332999999</c:v>
                </c:pt>
                <c:pt idx="565">
                  <c:v>17.887343333</c:v>
                </c:pt>
                <c:pt idx="566">
                  <c:v>17.911541667000002</c:v>
                </c:pt>
                <c:pt idx="567">
                  <c:v>17.935675</c:v>
                </c:pt>
                <c:pt idx="568">
                  <c:v>17.959863333000001</c:v>
                </c:pt>
                <c:pt idx="569">
                  <c:v>17.975291667</c:v>
                </c:pt>
                <c:pt idx="570">
                  <c:v>18.002371666999998</c:v>
                </c:pt>
                <c:pt idx="571">
                  <c:v>18.026335</c:v>
                </c:pt>
                <c:pt idx="572">
                  <c:v>18.046185000000001</c:v>
                </c:pt>
                <c:pt idx="573">
                  <c:v>18.070201666999999</c:v>
                </c:pt>
                <c:pt idx="574">
                  <c:v>18.085533333000001</c:v>
                </c:pt>
                <c:pt idx="575">
                  <c:v>18.104003333000001</c:v>
                </c:pt>
                <c:pt idx="576">
                  <c:v>18.130846667</c:v>
                </c:pt>
                <c:pt idx="577">
                  <c:v>18.145893333</c:v>
                </c:pt>
                <c:pt idx="578">
                  <c:v>18.172838333000001</c:v>
                </c:pt>
                <c:pt idx="579">
                  <c:v>18.196873332999999</c:v>
                </c:pt>
                <c:pt idx="580">
                  <c:v>18.212354999999999</c:v>
                </c:pt>
                <c:pt idx="581">
                  <c:v>18.239533333000001</c:v>
                </c:pt>
                <c:pt idx="582">
                  <c:v>18.263343333000002</c:v>
                </c:pt>
                <c:pt idx="583">
                  <c:v>18.287046666999998</c:v>
                </c:pt>
                <c:pt idx="584">
                  <c:v>18.308491666999998</c:v>
                </c:pt>
                <c:pt idx="585">
                  <c:v>18.332871666999999</c:v>
                </c:pt>
                <c:pt idx="586">
                  <c:v>18.356515000000002</c:v>
                </c:pt>
                <c:pt idx="587">
                  <c:v>18.371446667000001</c:v>
                </c:pt>
                <c:pt idx="588">
                  <c:v>18.398178333000001</c:v>
                </c:pt>
                <c:pt idx="589">
                  <c:v>18.41958</c:v>
                </c:pt>
                <c:pt idx="590">
                  <c:v>18.441036666999999</c:v>
                </c:pt>
                <c:pt idx="591">
                  <c:v>18.465203333000002</c:v>
                </c:pt>
                <c:pt idx="592">
                  <c:v>18.487013333</c:v>
                </c:pt>
                <c:pt idx="593">
                  <c:v>18.502248333000001</c:v>
                </c:pt>
                <c:pt idx="594">
                  <c:v>18.525181666999998</c:v>
                </c:pt>
                <c:pt idx="595">
                  <c:v>18.540128332999998</c:v>
                </c:pt>
                <c:pt idx="596">
                  <c:v>18.564703333000001</c:v>
                </c:pt>
                <c:pt idx="597">
                  <c:v>18.586053332999999</c:v>
                </c:pt>
                <c:pt idx="598">
                  <c:v>18.607444999999998</c:v>
                </c:pt>
                <c:pt idx="599">
                  <c:v>18.62903</c:v>
                </c:pt>
                <c:pt idx="600">
                  <c:v>18.650351666999999</c:v>
                </c:pt>
                <c:pt idx="601">
                  <c:v>18.665761667000002</c:v>
                </c:pt>
                <c:pt idx="602">
                  <c:v>18.685243332999999</c:v>
                </c:pt>
                <c:pt idx="603">
                  <c:v>18.710538332999999</c:v>
                </c:pt>
                <c:pt idx="604">
                  <c:v>18.734178332999999</c:v>
                </c:pt>
                <c:pt idx="605">
                  <c:v>18.757696667000001</c:v>
                </c:pt>
                <c:pt idx="606">
                  <c:v>18.781175000000001</c:v>
                </c:pt>
                <c:pt idx="607">
                  <c:v>18.806033332999998</c:v>
                </c:pt>
                <c:pt idx="608">
                  <c:v>18.829598333</c:v>
                </c:pt>
                <c:pt idx="609">
                  <c:v>18.853538332999999</c:v>
                </c:pt>
                <c:pt idx="610">
                  <c:v>18.877011667000001</c:v>
                </c:pt>
                <c:pt idx="611">
                  <c:v>18.90053</c:v>
                </c:pt>
                <c:pt idx="612">
                  <c:v>18.924008333</c:v>
                </c:pt>
                <c:pt idx="613">
                  <c:v>18.947533332999999</c:v>
                </c:pt>
                <c:pt idx="614">
                  <c:v>18.968688332999999</c:v>
                </c:pt>
                <c:pt idx="615">
                  <c:v>18.992201667</c:v>
                </c:pt>
                <c:pt idx="616">
                  <c:v>19.01595</c:v>
                </c:pt>
                <c:pt idx="617">
                  <c:v>19.037130000000001</c:v>
                </c:pt>
                <c:pt idx="618">
                  <c:v>19.062674999999999</c:v>
                </c:pt>
                <c:pt idx="619">
                  <c:v>19.084033333000001</c:v>
                </c:pt>
                <c:pt idx="620">
                  <c:v>19.105123333000002</c:v>
                </c:pt>
                <c:pt idx="621">
                  <c:v>19.120476666999998</c:v>
                </c:pt>
                <c:pt idx="622">
                  <c:v>19.146553333</c:v>
                </c:pt>
                <c:pt idx="623">
                  <c:v>19.161261667000002</c:v>
                </c:pt>
                <c:pt idx="624">
                  <c:v>19.187603332999998</c:v>
                </c:pt>
                <c:pt idx="625">
                  <c:v>19.211356667</c:v>
                </c:pt>
                <c:pt idx="626">
                  <c:v>19.239813333000001</c:v>
                </c:pt>
                <c:pt idx="627">
                  <c:v>19.268685000000001</c:v>
                </c:pt>
                <c:pt idx="628">
                  <c:v>19.297535</c:v>
                </c:pt>
                <c:pt idx="629">
                  <c:v>19.331726667000002</c:v>
                </c:pt>
                <c:pt idx="630">
                  <c:v>19.356294999999999</c:v>
                </c:pt>
                <c:pt idx="631">
                  <c:v>19.375805</c:v>
                </c:pt>
                <c:pt idx="632">
                  <c:v>19.400569999999998</c:v>
                </c:pt>
                <c:pt idx="633">
                  <c:v>19.420601667</c:v>
                </c:pt>
                <c:pt idx="634">
                  <c:v>19.435631666999999</c:v>
                </c:pt>
                <c:pt idx="635">
                  <c:v>19.460718332999999</c:v>
                </c:pt>
                <c:pt idx="636">
                  <c:v>19.483668333000001</c:v>
                </c:pt>
                <c:pt idx="637">
                  <c:v>19.506696667</c:v>
                </c:pt>
                <c:pt idx="638">
                  <c:v>19.529771666999999</c:v>
                </c:pt>
                <c:pt idx="639">
                  <c:v>19.554863333</c:v>
                </c:pt>
                <c:pt idx="640">
                  <c:v>19.569656667</c:v>
                </c:pt>
                <c:pt idx="641">
                  <c:v>19.594883332999999</c:v>
                </c:pt>
                <c:pt idx="642">
                  <c:v>19.617666667000002</c:v>
                </c:pt>
                <c:pt idx="643">
                  <c:v>19.640535</c:v>
                </c:pt>
                <c:pt idx="644">
                  <c:v>19.654286667000001</c:v>
                </c:pt>
                <c:pt idx="645">
                  <c:v>19.680536666999998</c:v>
                </c:pt>
                <c:pt idx="646">
                  <c:v>19.695063333</c:v>
                </c:pt>
                <c:pt idx="647">
                  <c:v>19.720649999999999</c:v>
                </c:pt>
                <c:pt idx="648">
                  <c:v>19.743334999999998</c:v>
                </c:pt>
                <c:pt idx="649">
                  <c:v>19.766198332999998</c:v>
                </c:pt>
                <c:pt idx="650">
                  <c:v>19.789511666999999</c:v>
                </c:pt>
                <c:pt idx="651">
                  <c:v>19.814531667000001</c:v>
                </c:pt>
                <c:pt idx="652">
                  <c:v>19.837346666999998</c:v>
                </c:pt>
                <c:pt idx="653">
                  <c:v>19.860203333000001</c:v>
                </c:pt>
                <c:pt idx="654">
                  <c:v>19.883166667000001</c:v>
                </c:pt>
                <c:pt idx="655">
                  <c:v>19.898</c:v>
                </c:pt>
                <c:pt idx="656">
                  <c:v>19.923008332999999</c:v>
                </c:pt>
                <c:pt idx="657">
                  <c:v>19.945863332999998</c:v>
                </c:pt>
                <c:pt idx="658">
                  <c:v>19.970005</c:v>
                </c:pt>
                <c:pt idx="659">
                  <c:v>19.984621666999999</c:v>
                </c:pt>
                <c:pt idx="660">
                  <c:v>20.002008332999999</c:v>
                </c:pt>
                <c:pt idx="661">
                  <c:v>20.02704</c:v>
                </c:pt>
                <c:pt idx="662">
                  <c:v>20.051673333</c:v>
                </c:pt>
                <c:pt idx="663">
                  <c:v>20.075471666999999</c:v>
                </c:pt>
                <c:pt idx="664">
                  <c:v>20.098504999999999</c:v>
                </c:pt>
                <c:pt idx="665">
                  <c:v>20.121535000000002</c:v>
                </c:pt>
                <c:pt idx="666">
                  <c:v>20.144336667000001</c:v>
                </c:pt>
                <c:pt idx="667">
                  <c:v>20.167529999999999</c:v>
                </c:pt>
                <c:pt idx="668">
                  <c:v>20.190508333</c:v>
                </c:pt>
                <c:pt idx="669">
                  <c:v>20.213706667</c:v>
                </c:pt>
                <c:pt idx="670">
                  <c:v>20.233328332999999</c:v>
                </c:pt>
                <c:pt idx="671">
                  <c:v>20.256471667</c:v>
                </c:pt>
                <c:pt idx="672">
                  <c:v>20.279508332999999</c:v>
                </c:pt>
                <c:pt idx="673">
                  <c:v>20.294451667000001</c:v>
                </c:pt>
                <c:pt idx="674">
                  <c:v>20.319511667</c:v>
                </c:pt>
                <c:pt idx="675">
                  <c:v>20.342536667000001</c:v>
                </c:pt>
                <c:pt idx="676">
                  <c:v>20.365500000000001</c:v>
                </c:pt>
                <c:pt idx="677">
                  <c:v>20.388703332999999</c:v>
                </c:pt>
                <c:pt idx="678">
                  <c:v>20.412511667</c:v>
                </c:pt>
                <c:pt idx="679">
                  <c:v>20.435628333</c:v>
                </c:pt>
                <c:pt idx="680">
                  <c:v>20.450806666999998</c:v>
                </c:pt>
                <c:pt idx="681">
                  <c:v>20.475864999999999</c:v>
                </c:pt>
                <c:pt idx="682">
                  <c:v>20.498673332999999</c:v>
                </c:pt>
                <c:pt idx="683">
                  <c:v>20.523038332999999</c:v>
                </c:pt>
                <c:pt idx="684">
                  <c:v>20.546173332999999</c:v>
                </c:pt>
                <c:pt idx="685">
                  <c:v>20.570713333</c:v>
                </c:pt>
                <c:pt idx="686">
                  <c:v>20.585766667000001</c:v>
                </c:pt>
                <c:pt idx="687">
                  <c:v>20.611128333</c:v>
                </c:pt>
                <c:pt idx="688">
                  <c:v>20.634345</c:v>
                </c:pt>
                <c:pt idx="689">
                  <c:v>20.657364999999999</c:v>
                </c:pt>
                <c:pt idx="690">
                  <c:v>20.670760000000001</c:v>
                </c:pt>
                <c:pt idx="691">
                  <c:v>20.687760000000001</c:v>
                </c:pt>
                <c:pt idx="692">
                  <c:v>20.706271666999999</c:v>
                </c:pt>
                <c:pt idx="693">
                  <c:v>20.732001666999999</c:v>
                </c:pt>
                <c:pt idx="694">
                  <c:v>20.755556667</c:v>
                </c:pt>
                <c:pt idx="695">
                  <c:v>20.783803333000002</c:v>
                </c:pt>
                <c:pt idx="696">
                  <c:v>20.798255000000001</c:v>
                </c:pt>
                <c:pt idx="697">
                  <c:v>20.815411666999999</c:v>
                </c:pt>
                <c:pt idx="698">
                  <c:v>20.832931667</c:v>
                </c:pt>
                <c:pt idx="699">
                  <c:v>20.854845000000001</c:v>
                </c:pt>
                <c:pt idx="700">
                  <c:v>20.879011667</c:v>
                </c:pt>
                <c:pt idx="701">
                  <c:v>20.908280000000001</c:v>
                </c:pt>
                <c:pt idx="702">
                  <c:v>20.932578332999999</c:v>
                </c:pt>
                <c:pt idx="703">
                  <c:v>20.955774999999999</c:v>
                </c:pt>
                <c:pt idx="704">
                  <c:v>20.979030000000002</c:v>
                </c:pt>
                <c:pt idx="705">
                  <c:v>21.002344999999998</c:v>
                </c:pt>
                <c:pt idx="706">
                  <c:v>21.021926666999999</c:v>
                </c:pt>
                <c:pt idx="707">
                  <c:v>21.041526666999999</c:v>
                </c:pt>
                <c:pt idx="708">
                  <c:v>21.056261667000001</c:v>
                </c:pt>
                <c:pt idx="709">
                  <c:v>21.081848333</c:v>
                </c:pt>
                <c:pt idx="710">
                  <c:v>21.106030000000001</c:v>
                </c:pt>
                <c:pt idx="711">
                  <c:v>21.129101667</c:v>
                </c:pt>
                <c:pt idx="712">
                  <c:v>21.152370000000001</c:v>
                </c:pt>
                <c:pt idx="713">
                  <c:v>21.175501666999999</c:v>
                </c:pt>
                <c:pt idx="714">
                  <c:v>21.198708332999999</c:v>
                </c:pt>
                <c:pt idx="715">
                  <c:v>21.218323333000001</c:v>
                </c:pt>
                <c:pt idx="716">
                  <c:v>21.241534999999999</c:v>
                </c:pt>
                <c:pt idx="717">
                  <c:v>21.264849999999999</c:v>
                </c:pt>
                <c:pt idx="718">
                  <c:v>21.279779999999999</c:v>
                </c:pt>
                <c:pt idx="719">
                  <c:v>21.305431667000001</c:v>
                </c:pt>
                <c:pt idx="720">
                  <c:v>21.328551666999999</c:v>
                </c:pt>
                <c:pt idx="721">
                  <c:v>21.351668332999999</c:v>
                </c:pt>
                <c:pt idx="722">
                  <c:v>21.367178332999998</c:v>
                </c:pt>
                <c:pt idx="723">
                  <c:v>21.392354999999998</c:v>
                </c:pt>
                <c:pt idx="724">
                  <c:v>21.41553</c:v>
                </c:pt>
                <c:pt idx="725">
                  <c:v>21.439515</c:v>
                </c:pt>
                <c:pt idx="726">
                  <c:v>21.463035000000001</c:v>
                </c:pt>
                <c:pt idx="727">
                  <c:v>21.486096667000002</c:v>
                </c:pt>
                <c:pt idx="728">
                  <c:v>21.501135000000001</c:v>
                </c:pt>
                <c:pt idx="729">
                  <c:v>21.526676667</c:v>
                </c:pt>
                <c:pt idx="730">
                  <c:v>21.55003</c:v>
                </c:pt>
                <c:pt idx="731">
                  <c:v>21.573341667000001</c:v>
                </c:pt>
                <c:pt idx="732">
                  <c:v>21.598041667</c:v>
                </c:pt>
                <c:pt idx="733">
                  <c:v>21.622503333000001</c:v>
                </c:pt>
                <c:pt idx="734">
                  <c:v>21.637746666999998</c:v>
                </c:pt>
                <c:pt idx="735">
                  <c:v>21.6631</c:v>
                </c:pt>
                <c:pt idx="736">
                  <c:v>21.686366667000001</c:v>
                </c:pt>
                <c:pt idx="737">
                  <c:v>21.709505</c:v>
                </c:pt>
                <c:pt idx="738">
                  <c:v>21.733036667</c:v>
                </c:pt>
                <c:pt idx="739">
                  <c:v>21.747856667000001</c:v>
                </c:pt>
                <c:pt idx="740">
                  <c:v>21.773530000000001</c:v>
                </c:pt>
                <c:pt idx="741">
                  <c:v>21.793134999999999</c:v>
                </c:pt>
                <c:pt idx="742">
                  <c:v>21.816199999999998</c:v>
                </c:pt>
                <c:pt idx="743">
                  <c:v>21.831583333000001</c:v>
                </c:pt>
                <c:pt idx="744">
                  <c:v>21.856708333</c:v>
                </c:pt>
                <c:pt idx="745">
                  <c:v>21.879840000000002</c:v>
                </c:pt>
                <c:pt idx="746">
                  <c:v>21.90353</c:v>
                </c:pt>
                <c:pt idx="747">
                  <c:v>21.926681667</c:v>
                </c:pt>
                <c:pt idx="748">
                  <c:v>21.951596667</c:v>
                </c:pt>
                <c:pt idx="749">
                  <c:v>21.966405000000002</c:v>
                </c:pt>
                <c:pt idx="750">
                  <c:v>21.992043333000002</c:v>
                </c:pt>
                <c:pt idx="751">
                  <c:v>22.006945000000002</c:v>
                </c:pt>
                <c:pt idx="752">
                  <c:v>22.032364999999999</c:v>
                </c:pt>
                <c:pt idx="753">
                  <c:v>22.055521667000001</c:v>
                </c:pt>
                <c:pt idx="754">
                  <c:v>22.078863333000001</c:v>
                </c:pt>
                <c:pt idx="755">
                  <c:v>22.102001667</c:v>
                </c:pt>
                <c:pt idx="756">
                  <c:v>22.125546666999998</c:v>
                </c:pt>
                <c:pt idx="757">
                  <c:v>22.151168333000001</c:v>
                </c:pt>
                <c:pt idx="758">
                  <c:v>22.174301667000002</c:v>
                </c:pt>
                <c:pt idx="759">
                  <c:v>22.198673332999999</c:v>
                </c:pt>
                <c:pt idx="760">
                  <c:v>22.212286667000001</c:v>
                </c:pt>
                <c:pt idx="761">
                  <c:v>22.229443332999999</c:v>
                </c:pt>
                <c:pt idx="762">
                  <c:v>22.247728333000001</c:v>
                </c:pt>
                <c:pt idx="763">
                  <c:v>22.273845000000001</c:v>
                </c:pt>
                <c:pt idx="764">
                  <c:v>22.29759</c:v>
                </c:pt>
                <c:pt idx="765">
                  <c:v>22.320901667000001</c:v>
                </c:pt>
                <c:pt idx="766">
                  <c:v>22.335503332999998</c:v>
                </c:pt>
                <c:pt idx="767">
                  <c:v>22.357634999999998</c:v>
                </c:pt>
                <c:pt idx="768">
                  <c:v>22.377246667000001</c:v>
                </c:pt>
                <c:pt idx="769">
                  <c:v>22.396736666999999</c:v>
                </c:pt>
                <c:pt idx="770">
                  <c:v>22.411496667000002</c:v>
                </c:pt>
                <c:pt idx="771">
                  <c:v>22.443539999999999</c:v>
                </c:pt>
                <c:pt idx="772">
                  <c:v>22.467828333</c:v>
                </c:pt>
                <c:pt idx="773">
                  <c:v>22.491981667000001</c:v>
                </c:pt>
                <c:pt idx="774">
                  <c:v>22.507079999999998</c:v>
                </c:pt>
                <c:pt idx="775">
                  <c:v>22.529254999999999</c:v>
                </c:pt>
                <c:pt idx="776">
                  <c:v>22.55237</c:v>
                </c:pt>
                <c:pt idx="777">
                  <c:v>22.567108333</c:v>
                </c:pt>
                <c:pt idx="778">
                  <c:v>22.588633333000001</c:v>
                </c:pt>
                <c:pt idx="779">
                  <c:v>22.611846666999998</c:v>
                </c:pt>
                <c:pt idx="780">
                  <c:v>22.63503</c:v>
                </c:pt>
                <c:pt idx="781">
                  <c:v>22.658008333000001</c:v>
                </c:pt>
                <c:pt idx="782">
                  <c:v>22.678778333</c:v>
                </c:pt>
                <c:pt idx="783">
                  <c:v>22.701763332999999</c:v>
                </c:pt>
                <c:pt idx="784">
                  <c:v>22.716388333000001</c:v>
                </c:pt>
                <c:pt idx="785">
                  <c:v>22.742018333000001</c:v>
                </c:pt>
                <c:pt idx="786">
                  <c:v>22.765038333</c:v>
                </c:pt>
                <c:pt idx="787">
                  <c:v>22.788171667</c:v>
                </c:pt>
                <c:pt idx="788">
                  <c:v>22.802388333</c:v>
                </c:pt>
                <c:pt idx="789">
                  <c:v>22.825295000000001</c:v>
                </c:pt>
                <c:pt idx="790">
                  <c:v>22.848215</c:v>
                </c:pt>
                <c:pt idx="791">
                  <c:v>22.871096667</c:v>
                </c:pt>
                <c:pt idx="792">
                  <c:v>22.893868333</c:v>
                </c:pt>
                <c:pt idx="793">
                  <c:v>22.916686667</c:v>
                </c:pt>
                <c:pt idx="794">
                  <c:v>22.939534999999999</c:v>
                </c:pt>
                <c:pt idx="795">
                  <c:v>22.953611667000001</c:v>
                </c:pt>
                <c:pt idx="796">
                  <c:v>22.979375000000001</c:v>
                </c:pt>
                <c:pt idx="797">
                  <c:v>22.999243332999999</c:v>
                </c:pt>
                <c:pt idx="798">
                  <c:v>23.014638333000001</c:v>
                </c:pt>
                <c:pt idx="799">
                  <c:v>23.039280000000002</c:v>
                </c:pt>
                <c:pt idx="800">
                  <c:v>23.053591666999999</c:v>
                </c:pt>
                <c:pt idx="801">
                  <c:v>23.070581666999999</c:v>
                </c:pt>
                <c:pt idx="802">
                  <c:v>23.096208333</c:v>
                </c:pt>
                <c:pt idx="803">
                  <c:v>23.120673332999999</c:v>
                </c:pt>
                <c:pt idx="804">
                  <c:v>23.143531667000001</c:v>
                </c:pt>
                <c:pt idx="805">
                  <c:v>23.166341667000001</c:v>
                </c:pt>
                <c:pt idx="806">
                  <c:v>23.185603333</c:v>
                </c:pt>
                <c:pt idx="807">
                  <c:v>23.204419999999999</c:v>
                </c:pt>
                <c:pt idx="808">
                  <c:v>23.217983332999999</c:v>
                </c:pt>
                <c:pt idx="809">
                  <c:v>23.244173332999999</c:v>
                </c:pt>
                <c:pt idx="810">
                  <c:v>23.258596666999999</c:v>
                </c:pt>
                <c:pt idx="811">
                  <c:v>23.283848333000002</c:v>
                </c:pt>
                <c:pt idx="812">
                  <c:v>23.308708332999998</c:v>
                </c:pt>
                <c:pt idx="813">
                  <c:v>23.322976666999999</c:v>
                </c:pt>
                <c:pt idx="814">
                  <c:v>23.340731667</c:v>
                </c:pt>
                <c:pt idx="815">
                  <c:v>23.365348333</c:v>
                </c:pt>
                <c:pt idx="816">
                  <c:v>23.379633333000001</c:v>
                </c:pt>
                <c:pt idx="817">
                  <c:v>23.405114999999999</c:v>
                </c:pt>
                <c:pt idx="818">
                  <c:v>23.427865000000001</c:v>
                </c:pt>
                <c:pt idx="819">
                  <c:v>23.451176666999999</c:v>
                </c:pt>
                <c:pt idx="820">
                  <c:v>23.465673333000002</c:v>
                </c:pt>
                <c:pt idx="821">
                  <c:v>23.490845</c:v>
                </c:pt>
                <c:pt idx="822">
                  <c:v>23.513703332999999</c:v>
                </c:pt>
                <c:pt idx="823">
                  <c:v>23.537346667000001</c:v>
                </c:pt>
                <c:pt idx="824">
                  <c:v>23.560783333</c:v>
                </c:pt>
                <c:pt idx="825">
                  <c:v>23.588533333000001</c:v>
                </c:pt>
                <c:pt idx="826">
                  <c:v>23.602061667000001</c:v>
                </c:pt>
                <c:pt idx="827">
                  <c:v>23.620283333</c:v>
                </c:pt>
                <c:pt idx="828">
                  <c:v>23.645530000000001</c:v>
                </c:pt>
                <c:pt idx="829">
                  <c:v>23.668505</c:v>
                </c:pt>
                <c:pt idx="830">
                  <c:v>23.691371666999999</c:v>
                </c:pt>
                <c:pt idx="831">
                  <c:v>23.705663333</c:v>
                </c:pt>
                <c:pt idx="832">
                  <c:v>23.731371667000001</c:v>
                </c:pt>
                <c:pt idx="833">
                  <c:v>23.744205000000001</c:v>
                </c:pt>
                <c:pt idx="834">
                  <c:v>23.770705</c:v>
                </c:pt>
                <c:pt idx="835">
                  <c:v>23.784780000000001</c:v>
                </c:pt>
                <c:pt idx="836">
                  <c:v>23.810874999999999</c:v>
                </c:pt>
                <c:pt idx="837">
                  <c:v>23.82957</c:v>
                </c:pt>
                <c:pt idx="838">
                  <c:v>23.843728333000001</c:v>
                </c:pt>
                <c:pt idx="839">
                  <c:v>23.869869999999999</c:v>
                </c:pt>
                <c:pt idx="840">
                  <c:v>23.894473333000001</c:v>
                </c:pt>
                <c:pt idx="841">
                  <c:v>23.908868333000001</c:v>
                </c:pt>
                <c:pt idx="842">
                  <c:v>23.926480000000002</c:v>
                </c:pt>
                <c:pt idx="843">
                  <c:v>23.948188333000001</c:v>
                </c:pt>
                <c:pt idx="844">
                  <c:v>23.971198333</c:v>
                </c:pt>
                <c:pt idx="845">
                  <c:v>23.994368333000001</c:v>
                </c:pt>
                <c:pt idx="846">
                  <c:v>24.008698333000002</c:v>
                </c:pt>
                <c:pt idx="847">
                  <c:v>24.037048333000001</c:v>
                </c:pt>
                <c:pt idx="848">
                  <c:v>24.062729999999998</c:v>
                </c:pt>
                <c:pt idx="849">
                  <c:v>24.093715</c:v>
                </c:pt>
                <c:pt idx="850">
                  <c:v>24.116865000000001</c:v>
                </c:pt>
                <c:pt idx="851">
                  <c:v>24.131903333</c:v>
                </c:pt>
                <c:pt idx="852">
                  <c:v>24.149148332999999</c:v>
                </c:pt>
                <c:pt idx="853">
                  <c:v>24.174701667000001</c:v>
                </c:pt>
                <c:pt idx="854">
                  <c:v>24.194153332999999</c:v>
                </c:pt>
                <c:pt idx="855">
                  <c:v>24.213591666999999</c:v>
                </c:pt>
                <c:pt idx="856">
                  <c:v>24.228011667000001</c:v>
                </c:pt>
                <c:pt idx="857">
                  <c:v>24.260290000000001</c:v>
                </c:pt>
                <c:pt idx="858">
                  <c:v>24.274731667000001</c:v>
                </c:pt>
                <c:pt idx="859">
                  <c:v>24.292123332999999</c:v>
                </c:pt>
                <c:pt idx="860">
                  <c:v>24.314785000000001</c:v>
                </c:pt>
                <c:pt idx="861">
                  <c:v>24.337863333000001</c:v>
                </c:pt>
                <c:pt idx="862">
                  <c:v>24.357438333000001</c:v>
                </c:pt>
                <c:pt idx="863">
                  <c:v>24.372138332999999</c:v>
                </c:pt>
                <c:pt idx="864">
                  <c:v>24.397848332999999</c:v>
                </c:pt>
                <c:pt idx="865">
                  <c:v>24.421031667000001</c:v>
                </c:pt>
                <c:pt idx="866">
                  <c:v>24.444263332999999</c:v>
                </c:pt>
                <c:pt idx="867">
                  <c:v>24.459131667000001</c:v>
                </c:pt>
                <c:pt idx="868">
                  <c:v>24.484678333000002</c:v>
                </c:pt>
                <c:pt idx="869">
                  <c:v>24.504516667000001</c:v>
                </c:pt>
                <c:pt idx="870">
                  <c:v>24.519346667000001</c:v>
                </c:pt>
                <c:pt idx="871">
                  <c:v>24.545033332999999</c:v>
                </c:pt>
                <c:pt idx="872">
                  <c:v>24.568176666999999</c:v>
                </c:pt>
                <c:pt idx="873">
                  <c:v>24.588456666999999</c:v>
                </c:pt>
                <c:pt idx="874">
                  <c:v>24.613798332999998</c:v>
                </c:pt>
                <c:pt idx="875">
                  <c:v>24.642984999999999</c:v>
                </c:pt>
                <c:pt idx="876">
                  <c:v>24.672478333000001</c:v>
                </c:pt>
                <c:pt idx="877">
                  <c:v>24.695708332999999</c:v>
                </c:pt>
                <c:pt idx="878">
                  <c:v>24.7102</c:v>
                </c:pt>
                <c:pt idx="879">
                  <c:v>24.727938333000001</c:v>
                </c:pt>
                <c:pt idx="880">
                  <c:v>24.749714999999998</c:v>
                </c:pt>
                <c:pt idx="881">
                  <c:v>24.772846667</c:v>
                </c:pt>
                <c:pt idx="882">
                  <c:v>24.796123333000001</c:v>
                </c:pt>
                <c:pt idx="883">
                  <c:v>24.815668333000001</c:v>
                </c:pt>
                <c:pt idx="884">
                  <c:v>24.83888</c:v>
                </c:pt>
                <c:pt idx="885">
                  <c:v>24.862013333</c:v>
                </c:pt>
                <c:pt idx="886">
                  <c:v>24.882000000000001</c:v>
                </c:pt>
                <c:pt idx="887">
                  <c:v>24.897176667</c:v>
                </c:pt>
                <c:pt idx="888">
                  <c:v>24.914236667000001</c:v>
                </c:pt>
                <c:pt idx="889">
                  <c:v>24.940003333</c:v>
                </c:pt>
                <c:pt idx="890">
                  <c:v>24.963458332999998</c:v>
                </c:pt>
                <c:pt idx="891">
                  <c:v>24.978193333</c:v>
                </c:pt>
                <c:pt idx="892">
                  <c:v>24.999755</c:v>
                </c:pt>
                <c:pt idx="893">
                  <c:v>25.028075000000001</c:v>
                </c:pt>
                <c:pt idx="894">
                  <c:v>25.042555</c:v>
                </c:pt>
                <c:pt idx="895">
                  <c:v>25.068674999999999</c:v>
                </c:pt>
                <c:pt idx="896">
                  <c:v>25.083681667</c:v>
                </c:pt>
                <c:pt idx="897">
                  <c:v>25.109335000000002</c:v>
                </c:pt>
                <c:pt idx="898">
                  <c:v>25.132635000000001</c:v>
                </c:pt>
                <c:pt idx="899">
                  <c:v>25.155678333000001</c:v>
                </c:pt>
                <c:pt idx="900">
                  <c:v>25.185098332999999</c:v>
                </c:pt>
                <c:pt idx="901">
                  <c:v>25.213455</c:v>
                </c:pt>
                <c:pt idx="902">
                  <c:v>25.248781666999999</c:v>
                </c:pt>
                <c:pt idx="903">
                  <c:v>25.288938333000001</c:v>
                </c:pt>
                <c:pt idx="904">
                  <c:v>25.317993333</c:v>
                </c:pt>
                <c:pt idx="905">
                  <c:v>25.347426667000001</c:v>
                </c:pt>
                <c:pt idx="906">
                  <c:v>25.371921666999999</c:v>
                </c:pt>
                <c:pt idx="907">
                  <c:v>25.402418333</c:v>
                </c:pt>
                <c:pt idx="908">
                  <c:v>25.422653333</c:v>
                </c:pt>
                <c:pt idx="909">
                  <c:v>25.441523332999999</c:v>
                </c:pt>
                <c:pt idx="910">
                  <c:v>25.461310000000001</c:v>
                </c:pt>
                <c:pt idx="911">
                  <c:v>25.481200000000001</c:v>
                </c:pt>
                <c:pt idx="912">
                  <c:v>25.515526667</c:v>
                </c:pt>
                <c:pt idx="913">
                  <c:v>25.550875000000001</c:v>
                </c:pt>
                <c:pt idx="914">
                  <c:v>25.566105</c:v>
                </c:pt>
                <c:pt idx="915">
                  <c:v>25.593443333</c:v>
                </c:pt>
                <c:pt idx="916">
                  <c:v>25.608413333000001</c:v>
                </c:pt>
                <c:pt idx="917">
                  <c:v>25.630596666999999</c:v>
                </c:pt>
                <c:pt idx="918">
                  <c:v>25.650063332999999</c:v>
                </c:pt>
                <c:pt idx="919">
                  <c:v>25.665299999999998</c:v>
                </c:pt>
                <c:pt idx="920">
                  <c:v>25.686624999999999</c:v>
                </c:pt>
                <c:pt idx="921">
                  <c:v>25.710843333</c:v>
                </c:pt>
                <c:pt idx="922">
                  <c:v>25.740376667</c:v>
                </c:pt>
                <c:pt idx="923">
                  <c:v>25.764491667000001</c:v>
                </c:pt>
                <c:pt idx="924">
                  <c:v>25.788193332999999</c:v>
                </c:pt>
                <c:pt idx="925">
                  <c:v>25.807418333000001</c:v>
                </c:pt>
                <c:pt idx="926">
                  <c:v>25.822064999999998</c:v>
                </c:pt>
                <c:pt idx="927">
                  <c:v>25.839631666999999</c:v>
                </c:pt>
                <c:pt idx="928">
                  <c:v>25.857876666999999</c:v>
                </c:pt>
                <c:pt idx="929">
                  <c:v>25.885698333000001</c:v>
                </c:pt>
                <c:pt idx="930">
                  <c:v>25.921913332999999</c:v>
                </c:pt>
                <c:pt idx="931">
                  <c:v>25.952408333000001</c:v>
                </c:pt>
                <c:pt idx="932">
                  <c:v>25.986061667000001</c:v>
                </c:pt>
                <c:pt idx="933">
                  <c:v>26.015658333000001</c:v>
                </c:pt>
                <c:pt idx="934">
                  <c:v>26.039034999999998</c:v>
                </c:pt>
                <c:pt idx="935">
                  <c:v>26.063823332999998</c:v>
                </c:pt>
                <c:pt idx="936">
                  <c:v>26.088491667</c:v>
                </c:pt>
                <c:pt idx="937">
                  <c:v>26.107833332999999</c:v>
                </c:pt>
                <c:pt idx="938">
                  <c:v>26.132403332999999</c:v>
                </c:pt>
                <c:pt idx="939">
                  <c:v>26.156136666999998</c:v>
                </c:pt>
                <c:pt idx="940">
                  <c:v>26.190688333000001</c:v>
                </c:pt>
                <c:pt idx="941">
                  <c:v>26.20607</c:v>
                </c:pt>
                <c:pt idx="942">
                  <c:v>26.223434999999998</c:v>
                </c:pt>
                <c:pt idx="943">
                  <c:v>26.241218332999999</c:v>
                </c:pt>
                <c:pt idx="944">
                  <c:v>26.264341667</c:v>
                </c:pt>
                <c:pt idx="945">
                  <c:v>26.283898333</c:v>
                </c:pt>
                <c:pt idx="946">
                  <c:v>26.303331666999998</c:v>
                </c:pt>
                <c:pt idx="947">
                  <c:v>26.323184999999999</c:v>
                </c:pt>
                <c:pt idx="948">
                  <c:v>26.343184999999998</c:v>
                </c:pt>
                <c:pt idx="949">
                  <c:v>26.358243333000001</c:v>
                </c:pt>
                <c:pt idx="950">
                  <c:v>26.38081</c:v>
                </c:pt>
                <c:pt idx="951">
                  <c:v>26.395935000000001</c:v>
                </c:pt>
                <c:pt idx="952">
                  <c:v>26.413188333000001</c:v>
                </c:pt>
                <c:pt idx="953">
                  <c:v>26.445665000000002</c:v>
                </c:pt>
                <c:pt idx="954">
                  <c:v>26.470344999999998</c:v>
                </c:pt>
                <c:pt idx="955">
                  <c:v>26.485611667000001</c:v>
                </c:pt>
                <c:pt idx="956">
                  <c:v>26.51342</c:v>
                </c:pt>
                <c:pt idx="957">
                  <c:v>26.528275000000001</c:v>
                </c:pt>
                <c:pt idx="958">
                  <c:v>26.556315000000001</c:v>
                </c:pt>
                <c:pt idx="959">
                  <c:v>26.586743333000001</c:v>
                </c:pt>
                <c:pt idx="960">
                  <c:v>26.621958332999998</c:v>
                </c:pt>
                <c:pt idx="961">
                  <c:v>26.652048333</c:v>
                </c:pt>
                <c:pt idx="962">
                  <c:v>26.676951667000001</c:v>
                </c:pt>
                <c:pt idx="963">
                  <c:v>26.696815000000001</c:v>
                </c:pt>
                <c:pt idx="964">
                  <c:v>26.716251667000002</c:v>
                </c:pt>
                <c:pt idx="965">
                  <c:v>26.740423332999999</c:v>
                </c:pt>
                <c:pt idx="966">
                  <c:v>26.76116</c:v>
                </c:pt>
                <c:pt idx="967">
                  <c:v>26.786111667</c:v>
                </c:pt>
                <c:pt idx="968">
                  <c:v>26.81278</c:v>
                </c:pt>
                <c:pt idx="969">
                  <c:v>26.838249999999999</c:v>
                </c:pt>
                <c:pt idx="970">
                  <c:v>26.868896667000001</c:v>
                </c:pt>
                <c:pt idx="971">
                  <c:v>26.892506666999999</c:v>
                </c:pt>
                <c:pt idx="972">
                  <c:v>26.908196666999999</c:v>
                </c:pt>
                <c:pt idx="973">
                  <c:v>26.933845000000002</c:v>
                </c:pt>
                <c:pt idx="974">
                  <c:v>26.949156667</c:v>
                </c:pt>
                <c:pt idx="975">
                  <c:v>26.975503332999999</c:v>
                </c:pt>
                <c:pt idx="976">
                  <c:v>26.990838332999999</c:v>
                </c:pt>
                <c:pt idx="977">
                  <c:v>27.019133332999999</c:v>
                </c:pt>
                <c:pt idx="978">
                  <c:v>27.044625</c:v>
                </c:pt>
                <c:pt idx="979">
                  <c:v>27.068363333000001</c:v>
                </c:pt>
                <c:pt idx="980">
                  <c:v>27.083153332999998</c:v>
                </c:pt>
                <c:pt idx="981">
                  <c:v>27.100964999999999</c:v>
                </c:pt>
                <c:pt idx="982">
                  <c:v>27.128779999999999</c:v>
                </c:pt>
                <c:pt idx="983">
                  <c:v>27.157973333000001</c:v>
                </c:pt>
                <c:pt idx="984">
                  <c:v>27.188594999999999</c:v>
                </c:pt>
                <c:pt idx="985">
                  <c:v>27.213696667000001</c:v>
                </c:pt>
                <c:pt idx="986">
                  <c:v>27.238671666999998</c:v>
                </c:pt>
                <c:pt idx="987">
                  <c:v>27.26812</c:v>
                </c:pt>
                <c:pt idx="988">
                  <c:v>27.302911667</c:v>
                </c:pt>
                <c:pt idx="989">
                  <c:v>27.323338332999999</c:v>
                </c:pt>
                <c:pt idx="990">
                  <c:v>27.353306666999998</c:v>
                </c:pt>
                <c:pt idx="991">
                  <c:v>27.394753333000001</c:v>
                </c:pt>
                <c:pt idx="992">
                  <c:v>27.434826666999999</c:v>
                </c:pt>
                <c:pt idx="993">
                  <c:v>27.475241666999999</c:v>
                </c:pt>
                <c:pt idx="994">
                  <c:v>27.515736666999999</c:v>
                </c:pt>
                <c:pt idx="995">
                  <c:v>27.551801666999999</c:v>
                </c:pt>
                <c:pt idx="996">
                  <c:v>27.583808333</c:v>
                </c:pt>
                <c:pt idx="997">
                  <c:v>27.626069999999999</c:v>
                </c:pt>
                <c:pt idx="998">
                  <c:v>27.6463</c:v>
                </c:pt>
                <c:pt idx="999">
                  <c:v>27.684925</c:v>
                </c:pt>
                <c:pt idx="1000">
                  <c:v>27.715841666999999</c:v>
                </c:pt>
                <c:pt idx="1001">
                  <c:v>27.741676667</c:v>
                </c:pt>
                <c:pt idx="1002">
                  <c:v>27.767914999999999</c:v>
                </c:pt>
                <c:pt idx="1003">
                  <c:v>27.783311667</c:v>
                </c:pt>
                <c:pt idx="1004">
                  <c:v>27.816385</c:v>
                </c:pt>
                <c:pt idx="1005">
                  <c:v>27.852605000000001</c:v>
                </c:pt>
                <c:pt idx="1006">
                  <c:v>27.892773333000001</c:v>
                </c:pt>
                <c:pt idx="1007">
                  <c:v>27.932404999999999</c:v>
                </c:pt>
                <c:pt idx="1008">
                  <c:v>27.962766667</c:v>
                </c:pt>
                <c:pt idx="1009">
                  <c:v>28.002831666999999</c:v>
                </c:pt>
                <c:pt idx="1010">
                  <c:v>28.023543332999999</c:v>
                </c:pt>
                <c:pt idx="1011">
                  <c:v>28.038968333</c:v>
                </c:pt>
                <c:pt idx="1012">
                  <c:v>28.061611667000001</c:v>
                </c:pt>
                <c:pt idx="1013">
                  <c:v>28.091713333000001</c:v>
                </c:pt>
                <c:pt idx="1014">
                  <c:v>28.112236667000001</c:v>
                </c:pt>
                <c:pt idx="1015">
                  <c:v>28.127971667000001</c:v>
                </c:pt>
                <c:pt idx="1016">
                  <c:v>28.1509</c:v>
                </c:pt>
                <c:pt idx="1017">
                  <c:v>28.171295000000001</c:v>
                </c:pt>
                <c:pt idx="1018">
                  <c:v>28.206668333</c:v>
                </c:pt>
                <c:pt idx="1019">
                  <c:v>28.247231667000001</c:v>
                </c:pt>
                <c:pt idx="1020">
                  <c:v>28.287479999999999</c:v>
                </c:pt>
                <c:pt idx="1021">
                  <c:v>28.327511667</c:v>
                </c:pt>
                <c:pt idx="1022">
                  <c:v>28.367128333</c:v>
                </c:pt>
                <c:pt idx="1023">
                  <c:v>28.406851667000002</c:v>
                </c:pt>
                <c:pt idx="1024">
                  <c:v>28.437729999999998</c:v>
                </c:pt>
                <c:pt idx="1025">
                  <c:v>28.457585000000002</c:v>
                </c:pt>
                <c:pt idx="1026">
                  <c:v>28.496314999999999</c:v>
                </c:pt>
                <c:pt idx="1027">
                  <c:v>28.52589</c:v>
                </c:pt>
                <c:pt idx="1028">
                  <c:v>28.567335</c:v>
                </c:pt>
                <c:pt idx="1029">
                  <c:v>28.604806666999998</c:v>
                </c:pt>
                <c:pt idx="1030">
                  <c:v>28.64115</c:v>
                </c:pt>
                <c:pt idx="1031">
                  <c:v>28.667951667000001</c:v>
                </c:pt>
                <c:pt idx="1032">
                  <c:v>28.68825</c:v>
                </c:pt>
                <c:pt idx="1033">
                  <c:v>28.708641666999998</c:v>
                </c:pt>
                <c:pt idx="1034">
                  <c:v>28.732511667000001</c:v>
                </c:pt>
                <c:pt idx="1035">
                  <c:v>28.753321667000002</c:v>
                </c:pt>
                <c:pt idx="1036">
                  <c:v>28.778513332999999</c:v>
                </c:pt>
                <c:pt idx="1037">
                  <c:v>28.80893</c:v>
                </c:pt>
                <c:pt idx="1038">
                  <c:v>28.828890000000001</c:v>
                </c:pt>
                <c:pt idx="1039">
                  <c:v>28.865545000000001</c:v>
                </c:pt>
                <c:pt idx="1040">
                  <c:v>28.896104999999999</c:v>
                </c:pt>
                <c:pt idx="1041">
                  <c:v>28.921556667000001</c:v>
                </c:pt>
                <c:pt idx="1042">
                  <c:v>28.952445000000001</c:v>
                </c:pt>
                <c:pt idx="1043">
                  <c:v>28.979078333</c:v>
                </c:pt>
                <c:pt idx="1044">
                  <c:v>29.014869999999998</c:v>
                </c:pt>
                <c:pt idx="1045">
                  <c:v>29.040591667000001</c:v>
                </c:pt>
                <c:pt idx="1046">
                  <c:v>29.076853332999999</c:v>
                </c:pt>
                <c:pt idx="1047">
                  <c:v>29.102868333</c:v>
                </c:pt>
                <c:pt idx="1048">
                  <c:v>29.129546667</c:v>
                </c:pt>
                <c:pt idx="1049">
                  <c:v>29.171185000000001</c:v>
                </c:pt>
                <c:pt idx="1050">
                  <c:v>29.207953332999999</c:v>
                </c:pt>
                <c:pt idx="1051">
                  <c:v>29.243193333000001</c:v>
                </c:pt>
                <c:pt idx="1052">
                  <c:v>29.278113333</c:v>
                </c:pt>
                <c:pt idx="1053">
                  <c:v>29.30838</c:v>
                </c:pt>
                <c:pt idx="1054">
                  <c:v>29.328998333000001</c:v>
                </c:pt>
                <c:pt idx="1055">
                  <c:v>29.365123333</c:v>
                </c:pt>
                <c:pt idx="1056">
                  <c:v>29.405883332999998</c:v>
                </c:pt>
                <c:pt idx="1057">
                  <c:v>29.44567</c:v>
                </c:pt>
                <c:pt idx="1058">
                  <c:v>29.487031667</c:v>
                </c:pt>
                <c:pt idx="1059">
                  <c:v>29.526579999999999</c:v>
                </c:pt>
                <c:pt idx="1060">
                  <c:v>29.566931666999999</c:v>
                </c:pt>
                <c:pt idx="1061">
                  <c:v>29.607636667000001</c:v>
                </c:pt>
                <c:pt idx="1062">
                  <c:v>29.646218333</c:v>
                </c:pt>
                <c:pt idx="1063">
                  <c:v>29.678223332999998</c:v>
                </c:pt>
                <c:pt idx="1064">
                  <c:v>29.706555000000002</c:v>
                </c:pt>
                <c:pt idx="1065">
                  <c:v>29.730654999999999</c:v>
                </c:pt>
                <c:pt idx="1066">
                  <c:v>29.753508332999999</c:v>
                </c:pt>
                <c:pt idx="1067">
                  <c:v>29.778044999999999</c:v>
                </c:pt>
                <c:pt idx="1068">
                  <c:v>29.797468333000001</c:v>
                </c:pt>
                <c:pt idx="1069">
                  <c:v>29.817198333</c:v>
                </c:pt>
                <c:pt idx="1070">
                  <c:v>29.835938333000001</c:v>
                </c:pt>
                <c:pt idx="1071">
                  <c:v>29.859893332999999</c:v>
                </c:pt>
                <c:pt idx="1072">
                  <c:v>29.874468332999999</c:v>
                </c:pt>
                <c:pt idx="1073">
                  <c:v>29.897816667000001</c:v>
                </c:pt>
                <c:pt idx="1074">
                  <c:v>29.912796666999999</c:v>
                </c:pt>
                <c:pt idx="1075">
                  <c:v>29.940529999999999</c:v>
                </c:pt>
                <c:pt idx="1076">
                  <c:v>29.982263332999999</c:v>
                </c:pt>
                <c:pt idx="1077">
                  <c:v>30.009021666999999</c:v>
                </c:pt>
                <c:pt idx="1078">
                  <c:v>30.050706667</c:v>
                </c:pt>
                <c:pt idx="1079">
                  <c:v>30.086034999999999</c:v>
                </c:pt>
                <c:pt idx="1080">
                  <c:v>30.126138333</c:v>
                </c:pt>
                <c:pt idx="1081">
                  <c:v>30.166094999999999</c:v>
                </c:pt>
                <c:pt idx="1082">
                  <c:v>30.206286667000001</c:v>
                </c:pt>
                <c:pt idx="1083">
                  <c:v>30.247921667</c:v>
                </c:pt>
                <c:pt idx="1084">
                  <c:v>30.273461666999999</c:v>
                </c:pt>
                <c:pt idx="1085">
                  <c:v>30.299486667</c:v>
                </c:pt>
                <c:pt idx="1086">
                  <c:v>30.320136667</c:v>
                </c:pt>
                <c:pt idx="1087">
                  <c:v>30.340579999999999</c:v>
                </c:pt>
                <c:pt idx="1088">
                  <c:v>30.361108333000001</c:v>
                </c:pt>
                <c:pt idx="1089">
                  <c:v>30.384706667</c:v>
                </c:pt>
                <c:pt idx="1090">
                  <c:v>30.414813333000001</c:v>
                </c:pt>
                <c:pt idx="1091">
                  <c:v>30.454886667</c:v>
                </c:pt>
                <c:pt idx="1092">
                  <c:v>30.494971667000002</c:v>
                </c:pt>
                <c:pt idx="1093">
                  <c:v>30.525130000000001</c:v>
                </c:pt>
                <c:pt idx="1094">
                  <c:v>30.564613333</c:v>
                </c:pt>
                <c:pt idx="1095">
                  <c:v>30.605228332999999</c:v>
                </c:pt>
                <c:pt idx="1096">
                  <c:v>30.636318332999998</c:v>
                </c:pt>
                <c:pt idx="1097">
                  <c:v>30.655981666999999</c:v>
                </c:pt>
                <c:pt idx="1098">
                  <c:v>30.687889999999999</c:v>
                </c:pt>
                <c:pt idx="1099">
                  <c:v>30.724046667</c:v>
                </c:pt>
                <c:pt idx="1100">
                  <c:v>30.744531667</c:v>
                </c:pt>
                <c:pt idx="1101">
                  <c:v>30.769191667000001</c:v>
                </c:pt>
                <c:pt idx="1102">
                  <c:v>30.810166667000001</c:v>
                </c:pt>
                <c:pt idx="1103">
                  <c:v>30.846661666999999</c:v>
                </c:pt>
                <c:pt idx="1104">
                  <c:v>30.877085000000001</c:v>
                </c:pt>
                <c:pt idx="1105">
                  <c:v>30.918643332999999</c:v>
                </c:pt>
                <c:pt idx="1106">
                  <c:v>30.939235</c:v>
                </c:pt>
                <c:pt idx="1107">
                  <c:v>30.964868332999998</c:v>
                </c:pt>
                <c:pt idx="1108">
                  <c:v>31.005714999999999</c:v>
                </c:pt>
                <c:pt idx="1109">
                  <c:v>31.045655</c:v>
                </c:pt>
                <c:pt idx="1110">
                  <c:v>31.081326666999999</c:v>
                </c:pt>
                <c:pt idx="1111">
                  <c:v>31.117854999999999</c:v>
                </c:pt>
                <c:pt idx="1112">
                  <c:v>31.13804</c:v>
                </c:pt>
                <c:pt idx="1113">
                  <c:v>31.175146667</c:v>
                </c:pt>
                <c:pt idx="1114">
                  <c:v>31.216764999999999</c:v>
                </c:pt>
                <c:pt idx="1115">
                  <c:v>31.257236667000001</c:v>
                </c:pt>
                <c:pt idx="1116">
                  <c:v>31.297543333</c:v>
                </c:pt>
                <c:pt idx="1117">
                  <c:v>31.336400000000001</c:v>
                </c:pt>
                <c:pt idx="1118">
                  <c:v>31.36675</c:v>
                </c:pt>
                <c:pt idx="1119">
                  <c:v>31.402308333000001</c:v>
                </c:pt>
                <c:pt idx="1120">
                  <c:v>31.442161667000001</c:v>
                </c:pt>
                <c:pt idx="1121">
                  <c:v>31.467511667</c:v>
                </c:pt>
                <c:pt idx="1122">
                  <c:v>31.503021666999999</c:v>
                </c:pt>
                <c:pt idx="1123">
                  <c:v>31.532788332999999</c:v>
                </c:pt>
                <c:pt idx="1124">
                  <c:v>31.558074999999999</c:v>
                </c:pt>
                <c:pt idx="1125">
                  <c:v>31.573170000000001</c:v>
                </c:pt>
                <c:pt idx="1126">
                  <c:v>31.601621667</c:v>
                </c:pt>
                <c:pt idx="1127">
                  <c:v>31.642578332999999</c:v>
                </c:pt>
                <c:pt idx="1128">
                  <c:v>31.667241666999999</c:v>
                </c:pt>
                <c:pt idx="1129">
                  <c:v>31.682706667000001</c:v>
                </c:pt>
                <c:pt idx="1130">
                  <c:v>31.71011</c:v>
                </c:pt>
                <c:pt idx="1131">
                  <c:v>31.740503332999999</c:v>
                </c:pt>
                <c:pt idx="1132">
                  <c:v>31.760905000000001</c:v>
                </c:pt>
                <c:pt idx="1133">
                  <c:v>31.791968333</c:v>
                </c:pt>
                <c:pt idx="1134">
                  <c:v>31.822816667000001</c:v>
                </c:pt>
                <c:pt idx="1135">
                  <c:v>31.863955000000001</c:v>
                </c:pt>
                <c:pt idx="1136">
                  <c:v>31.896161667000001</c:v>
                </c:pt>
                <c:pt idx="1137">
                  <c:v>31.926631666999999</c:v>
                </c:pt>
                <c:pt idx="1138">
                  <c:v>31.946251666999999</c:v>
                </c:pt>
                <c:pt idx="1139">
                  <c:v>31.966075</c:v>
                </c:pt>
                <c:pt idx="1140">
                  <c:v>31.991028332999999</c:v>
                </c:pt>
                <c:pt idx="1141">
                  <c:v>32.020614999999999</c:v>
                </c:pt>
                <c:pt idx="1142">
                  <c:v>32.046289999999999</c:v>
                </c:pt>
                <c:pt idx="1143">
                  <c:v>32.071449999999999</c:v>
                </c:pt>
                <c:pt idx="1144">
                  <c:v>32.107403333000001</c:v>
                </c:pt>
                <c:pt idx="1145">
                  <c:v>32.133893333000003</c:v>
                </c:pt>
                <c:pt idx="1146">
                  <c:v>32.159664999999997</c:v>
                </c:pt>
                <c:pt idx="1147">
                  <c:v>32.175378332999998</c:v>
                </c:pt>
                <c:pt idx="1148">
                  <c:v>32.193206666999998</c:v>
                </c:pt>
                <c:pt idx="1149">
                  <c:v>32.218508333000003</c:v>
                </c:pt>
                <c:pt idx="1150">
                  <c:v>32.238703332999997</c:v>
                </c:pt>
                <c:pt idx="1151">
                  <c:v>32.264103333000001</c:v>
                </c:pt>
                <c:pt idx="1152">
                  <c:v>32.284931667000002</c:v>
                </c:pt>
                <c:pt idx="1153">
                  <c:v>32.305160000000001</c:v>
                </c:pt>
                <c:pt idx="1154">
                  <c:v>32.340918332999998</c:v>
                </c:pt>
                <c:pt idx="1155">
                  <c:v>32.377351666999999</c:v>
                </c:pt>
                <c:pt idx="1156">
                  <c:v>32.417411667000003</c:v>
                </c:pt>
                <c:pt idx="1157">
                  <c:v>32.458370000000002</c:v>
                </c:pt>
                <c:pt idx="1158">
                  <c:v>32.498028333000001</c:v>
                </c:pt>
                <c:pt idx="1159">
                  <c:v>32.528396667000003</c:v>
                </c:pt>
                <c:pt idx="1160">
                  <c:v>32.569941667000002</c:v>
                </c:pt>
                <c:pt idx="1161">
                  <c:v>32.610244999999999</c:v>
                </c:pt>
                <c:pt idx="1162">
                  <c:v>32.650095</c:v>
                </c:pt>
                <c:pt idx="1163">
                  <c:v>32.690603332999999</c:v>
                </c:pt>
                <c:pt idx="1164">
                  <c:v>32.726795000000003</c:v>
                </c:pt>
                <c:pt idx="1165">
                  <c:v>32.756111666999999</c:v>
                </c:pt>
                <c:pt idx="1166">
                  <c:v>32.782164999999999</c:v>
                </c:pt>
                <c:pt idx="1167">
                  <c:v>32.823166667000002</c:v>
                </c:pt>
                <c:pt idx="1168">
                  <c:v>32.865486666999999</c:v>
                </c:pt>
                <c:pt idx="1169">
                  <c:v>32.908238333</c:v>
                </c:pt>
                <c:pt idx="1170">
                  <c:v>32.950764999999997</c:v>
                </c:pt>
                <c:pt idx="1171">
                  <c:v>32.992516666999997</c:v>
                </c:pt>
                <c:pt idx="1172">
                  <c:v>33.032968332999999</c:v>
                </c:pt>
                <c:pt idx="1173">
                  <c:v>33.074129999999997</c:v>
                </c:pt>
                <c:pt idx="1174">
                  <c:v>33.115258333</c:v>
                </c:pt>
                <c:pt idx="1175">
                  <c:v>33.155335000000001</c:v>
                </c:pt>
                <c:pt idx="1176">
                  <c:v>33.195931667000004</c:v>
                </c:pt>
                <c:pt idx="1177">
                  <c:v>33.235791667000001</c:v>
                </c:pt>
                <c:pt idx="1178">
                  <c:v>33.265659999999997</c:v>
                </c:pt>
                <c:pt idx="1179">
                  <c:v>33.301343332999998</c:v>
                </c:pt>
                <c:pt idx="1180">
                  <c:v>33.336711667000003</c:v>
                </c:pt>
                <c:pt idx="1181">
                  <c:v>33.376404999999998</c:v>
                </c:pt>
                <c:pt idx="1182">
                  <c:v>33.415203333000001</c:v>
                </c:pt>
                <c:pt idx="1183">
                  <c:v>33.453566666999997</c:v>
                </c:pt>
                <c:pt idx="1184">
                  <c:v>33.492383332999999</c:v>
                </c:pt>
                <c:pt idx="1185">
                  <c:v>33.532523333</c:v>
                </c:pt>
                <c:pt idx="1186">
                  <c:v>33.574145000000001</c:v>
                </c:pt>
                <c:pt idx="1187">
                  <c:v>33.584254999999999</c:v>
                </c:pt>
                <c:pt idx="1188">
                  <c:v>33.612214999999999</c:v>
                </c:pt>
                <c:pt idx="1189">
                  <c:v>33.648024999999997</c:v>
                </c:pt>
                <c:pt idx="1190">
                  <c:v>33.682935000000001</c:v>
                </c:pt>
                <c:pt idx="1191">
                  <c:v>33.698349999999998</c:v>
                </c:pt>
                <c:pt idx="1192">
                  <c:v>33.726179999999999</c:v>
                </c:pt>
                <c:pt idx="1193">
                  <c:v>33.755753333000001</c:v>
                </c:pt>
                <c:pt idx="1194">
                  <c:v>33.796095000000001</c:v>
                </c:pt>
                <c:pt idx="1195">
                  <c:v>33.836641667000002</c:v>
                </c:pt>
                <c:pt idx="1196">
                  <c:v>33.872438332999998</c:v>
                </c:pt>
                <c:pt idx="1197">
                  <c:v>33.897751667000001</c:v>
                </c:pt>
                <c:pt idx="1198">
                  <c:v>33.923928332999999</c:v>
                </c:pt>
                <c:pt idx="1199">
                  <c:v>33.954263333</c:v>
                </c:pt>
                <c:pt idx="1200">
                  <c:v>33.975090000000002</c:v>
                </c:pt>
                <c:pt idx="1201">
                  <c:v>34.001023332999999</c:v>
                </c:pt>
                <c:pt idx="1202">
                  <c:v>34.026698332999999</c:v>
                </c:pt>
                <c:pt idx="1203">
                  <c:v>34.047896667000003</c:v>
                </c:pt>
                <c:pt idx="1204">
                  <c:v>34.083534999999998</c:v>
                </c:pt>
                <c:pt idx="1205">
                  <c:v>34.114741666999997</c:v>
                </c:pt>
                <c:pt idx="1206">
                  <c:v>34.134903332999997</c:v>
                </c:pt>
                <c:pt idx="1207">
                  <c:v>34.150593333000003</c:v>
                </c:pt>
                <c:pt idx="1208">
                  <c:v>34.193746666999999</c:v>
                </c:pt>
                <c:pt idx="1209">
                  <c:v>34.230048332999999</c:v>
                </c:pt>
                <c:pt idx="1210">
                  <c:v>34.270690000000002</c:v>
                </c:pt>
                <c:pt idx="1211">
                  <c:v>34.311923333000003</c:v>
                </c:pt>
                <c:pt idx="1212">
                  <c:v>34.352283333000003</c:v>
                </c:pt>
                <c:pt idx="1213">
                  <c:v>34.392216667</c:v>
                </c:pt>
                <c:pt idx="1214">
                  <c:v>34.427878333000002</c:v>
                </c:pt>
                <c:pt idx="1215">
                  <c:v>34.468490000000003</c:v>
                </c:pt>
                <c:pt idx="1216">
                  <c:v>34.509331666999998</c:v>
                </c:pt>
                <c:pt idx="1217">
                  <c:v>34.550091666999997</c:v>
                </c:pt>
                <c:pt idx="1218">
                  <c:v>34.591695000000001</c:v>
                </c:pt>
                <c:pt idx="1219">
                  <c:v>34.627996666999998</c:v>
                </c:pt>
                <c:pt idx="1220">
                  <c:v>34.663584999999998</c:v>
                </c:pt>
                <c:pt idx="1221">
                  <c:v>34.705938332999999</c:v>
                </c:pt>
                <c:pt idx="1222">
                  <c:v>34.731746667000003</c:v>
                </c:pt>
                <c:pt idx="1223">
                  <c:v>34.757365</c:v>
                </c:pt>
                <c:pt idx="1224">
                  <c:v>34.773176667000001</c:v>
                </c:pt>
                <c:pt idx="1225">
                  <c:v>34.801299999999998</c:v>
                </c:pt>
                <c:pt idx="1226">
                  <c:v>34.836941666999998</c:v>
                </c:pt>
                <c:pt idx="1227">
                  <c:v>34.862333333000002</c:v>
                </c:pt>
                <c:pt idx="1228">
                  <c:v>34.902308333000001</c:v>
                </c:pt>
                <c:pt idx="1229">
                  <c:v>34.942778333</c:v>
                </c:pt>
                <c:pt idx="1230">
                  <c:v>34.984296667000002</c:v>
                </c:pt>
                <c:pt idx="1231">
                  <c:v>35.024839999999998</c:v>
                </c:pt>
                <c:pt idx="1232">
                  <c:v>35.064455000000002</c:v>
                </c:pt>
                <c:pt idx="1233">
                  <c:v>35.106238333</c:v>
                </c:pt>
                <c:pt idx="1234">
                  <c:v>35.147351667000002</c:v>
                </c:pt>
                <c:pt idx="1235">
                  <c:v>35.182400000000001</c:v>
                </c:pt>
                <c:pt idx="1236">
                  <c:v>35.221184999999998</c:v>
                </c:pt>
                <c:pt idx="1237">
                  <c:v>35.256576666999997</c:v>
                </c:pt>
                <c:pt idx="1238">
                  <c:v>35.297121666999999</c:v>
                </c:pt>
                <c:pt idx="1239">
                  <c:v>35.338463333</c:v>
                </c:pt>
                <c:pt idx="1240">
                  <c:v>35.359066667</c:v>
                </c:pt>
                <c:pt idx="1241">
                  <c:v>35.380961667000001</c:v>
                </c:pt>
                <c:pt idx="1242">
                  <c:v>35.407654999999998</c:v>
                </c:pt>
                <c:pt idx="1243">
                  <c:v>35.434081667000001</c:v>
                </c:pt>
                <c:pt idx="1244">
                  <c:v>35.466148333</c:v>
                </c:pt>
                <c:pt idx="1245">
                  <c:v>35.502744999999997</c:v>
                </c:pt>
                <c:pt idx="1246">
                  <c:v>35.538921666999997</c:v>
                </c:pt>
                <c:pt idx="1247">
                  <c:v>35.574190000000002</c:v>
                </c:pt>
                <c:pt idx="1248">
                  <c:v>35.604598332999998</c:v>
                </c:pt>
                <c:pt idx="1249">
                  <c:v>35.630166666999997</c:v>
                </c:pt>
                <c:pt idx="1250">
                  <c:v>35.650633333000002</c:v>
                </c:pt>
                <c:pt idx="1251">
                  <c:v>35.666139999999999</c:v>
                </c:pt>
                <c:pt idx="1252">
                  <c:v>35.684503333000002</c:v>
                </c:pt>
                <c:pt idx="1253">
                  <c:v>35.701790000000003</c:v>
                </c:pt>
                <c:pt idx="1254">
                  <c:v>35.735533332999999</c:v>
                </c:pt>
                <c:pt idx="1255">
                  <c:v>35.761286667</c:v>
                </c:pt>
                <c:pt idx="1256">
                  <c:v>35.798021667</c:v>
                </c:pt>
                <c:pt idx="1257">
                  <c:v>35.823628333000002</c:v>
                </c:pt>
                <c:pt idx="1258">
                  <c:v>35.855663333000003</c:v>
                </c:pt>
                <c:pt idx="1259">
                  <c:v>35.886788332999998</c:v>
                </c:pt>
                <c:pt idx="1260">
                  <c:v>35.918824999999998</c:v>
                </c:pt>
                <c:pt idx="1261">
                  <c:v>35.940171667000001</c:v>
                </c:pt>
                <c:pt idx="1262">
                  <c:v>35.965955000000001</c:v>
                </c:pt>
                <c:pt idx="1263">
                  <c:v>35.986530000000002</c:v>
                </c:pt>
                <c:pt idx="1264">
                  <c:v>36.007103333000003</c:v>
                </c:pt>
                <c:pt idx="1265">
                  <c:v>36.033369999999998</c:v>
                </c:pt>
                <c:pt idx="1266">
                  <c:v>36.068854999999999</c:v>
                </c:pt>
                <c:pt idx="1267">
                  <c:v>36.094050000000003</c:v>
                </c:pt>
                <c:pt idx="1268">
                  <c:v>36.114645000000003</c:v>
                </c:pt>
                <c:pt idx="1269">
                  <c:v>36.146136667</c:v>
                </c:pt>
                <c:pt idx="1270">
                  <c:v>36.165921666999999</c:v>
                </c:pt>
                <c:pt idx="1271">
                  <c:v>36.186183333000002</c:v>
                </c:pt>
                <c:pt idx="1272">
                  <c:v>36.213079999999998</c:v>
                </c:pt>
                <c:pt idx="1273">
                  <c:v>36.249748332999999</c:v>
                </c:pt>
                <c:pt idx="1274">
                  <c:v>36.290014999999997</c:v>
                </c:pt>
                <c:pt idx="1275">
                  <c:v>36.330293333</c:v>
                </c:pt>
                <c:pt idx="1276">
                  <c:v>36.370513332999998</c:v>
                </c:pt>
                <c:pt idx="1277">
                  <c:v>36.407311667000002</c:v>
                </c:pt>
                <c:pt idx="1278">
                  <c:v>36.447498332999999</c:v>
                </c:pt>
                <c:pt idx="1279">
                  <c:v>36.479381666999998</c:v>
                </c:pt>
                <c:pt idx="1280">
                  <c:v>36.500165000000003</c:v>
                </c:pt>
                <c:pt idx="1281">
                  <c:v>36.515663332999999</c:v>
                </c:pt>
                <c:pt idx="1282">
                  <c:v>36.543576667000004</c:v>
                </c:pt>
                <c:pt idx="1283">
                  <c:v>36.585276667000002</c:v>
                </c:pt>
                <c:pt idx="1284">
                  <c:v>36.625841667000003</c:v>
                </c:pt>
                <c:pt idx="1285">
                  <c:v>36.667974999999998</c:v>
                </c:pt>
                <c:pt idx="1286">
                  <c:v>36.708775000000003</c:v>
                </c:pt>
                <c:pt idx="1287">
                  <c:v>36.739243332999997</c:v>
                </c:pt>
                <c:pt idx="1288">
                  <c:v>36.765225000000001</c:v>
                </c:pt>
                <c:pt idx="1289">
                  <c:v>36.805458332999997</c:v>
                </c:pt>
                <c:pt idx="1290">
                  <c:v>36.846335000000003</c:v>
                </c:pt>
                <c:pt idx="1291">
                  <c:v>36.872208333000003</c:v>
                </c:pt>
                <c:pt idx="1292">
                  <c:v>36.908521667000002</c:v>
                </c:pt>
                <c:pt idx="1293">
                  <c:v>36.948431667000001</c:v>
                </c:pt>
                <c:pt idx="1294">
                  <c:v>36.989173332999997</c:v>
                </c:pt>
                <c:pt idx="1295">
                  <c:v>37.030618333</c:v>
                </c:pt>
                <c:pt idx="1296">
                  <c:v>37.071820000000002</c:v>
                </c:pt>
                <c:pt idx="1297">
                  <c:v>37.11318</c:v>
                </c:pt>
                <c:pt idx="1298">
                  <c:v>37.149509999999999</c:v>
                </c:pt>
                <c:pt idx="1299">
                  <c:v>37.19265</c:v>
                </c:pt>
                <c:pt idx="1300">
                  <c:v>37.218874999999997</c:v>
                </c:pt>
                <c:pt idx="1301">
                  <c:v>37.249758333000003</c:v>
                </c:pt>
                <c:pt idx="1302">
                  <c:v>37.269824999999997</c:v>
                </c:pt>
                <c:pt idx="1303">
                  <c:v>37.295341667000002</c:v>
                </c:pt>
                <c:pt idx="1304">
                  <c:v>37.321218332999997</c:v>
                </c:pt>
                <c:pt idx="1305">
                  <c:v>37.352321666999998</c:v>
                </c:pt>
                <c:pt idx="1306">
                  <c:v>37.367836666999999</c:v>
                </c:pt>
                <c:pt idx="1307">
                  <c:v>37.406668332999999</c:v>
                </c:pt>
                <c:pt idx="1308">
                  <c:v>37.432908333</c:v>
                </c:pt>
                <c:pt idx="1309">
                  <c:v>37.463225000000001</c:v>
                </c:pt>
                <c:pt idx="1310">
                  <c:v>37.503318333000003</c:v>
                </c:pt>
                <c:pt idx="1311">
                  <c:v>37.544888333000003</c:v>
                </c:pt>
                <c:pt idx="1312">
                  <c:v>37.565478333000001</c:v>
                </c:pt>
                <c:pt idx="1313">
                  <c:v>37.580418332999997</c:v>
                </c:pt>
                <c:pt idx="1314">
                  <c:v>37.603459999999998</c:v>
                </c:pt>
                <c:pt idx="1315">
                  <c:v>37.629359999999998</c:v>
                </c:pt>
                <c:pt idx="1316">
                  <c:v>37.660608332999999</c:v>
                </c:pt>
                <c:pt idx="1317">
                  <c:v>37.691946667000003</c:v>
                </c:pt>
                <c:pt idx="1318">
                  <c:v>37.722183332999997</c:v>
                </c:pt>
                <c:pt idx="1319">
                  <c:v>37.748611666999999</c:v>
                </c:pt>
                <c:pt idx="1320">
                  <c:v>37.784703333000003</c:v>
                </c:pt>
                <c:pt idx="1321">
                  <c:v>37.820715</c:v>
                </c:pt>
                <c:pt idx="1322">
                  <c:v>37.862078332999999</c:v>
                </c:pt>
                <c:pt idx="1323">
                  <c:v>37.904811666999997</c:v>
                </c:pt>
                <c:pt idx="1324">
                  <c:v>37.935515000000002</c:v>
                </c:pt>
                <c:pt idx="1325">
                  <c:v>37.965809999999998</c:v>
                </c:pt>
                <c:pt idx="1326">
                  <c:v>37.992395000000002</c:v>
                </c:pt>
                <c:pt idx="1327">
                  <c:v>38.012491666999999</c:v>
                </c:pt>
                <c:pt idx="1328">
                  <c:v>38.027656667000002</c:v>
                </c:pt>
                <c:pt idx="1329">
                  <c:v>38.051373333000001</c:v>
                </c:pt>
                <c:pt idx="1330">
                  <c:v>38.087211666999998</c:v>
                </c:pt>
                <c:pt idx="1331">
                  <c:v>38.102699999999999</c:v>
                </c:pt>
                <c:pt idx="1332">
                  <c:v>38.139788332999998</c:v>
                </c:pt>
                <c:pt idx="1333">
                  <c:v>38.179801667</c:v>
                </c:pt>
                <c:pt idx="1334">
                  <c:v>38.200328333000002</c:v>
                </c:pt>
                <c:pt idx="1335">
                  <c:v>38.216729999999998</c:v>
                </c:pt>
                <c:pt idx="1336">
                  <c:v>38.242033333000002</c:v>
                </c:pt>
                <c:pt idx="1337">
                  <c:v>38.257371667000001</c:v>
                </c:pt>
                <c:pt idx="1338">
                  <c:v>38.280413332999998</c:v>
                </c:pt>
                <c:pt idx="1339">
                  <c:v>38.316839999999999</c:v>
                </c:pt>
                <c:pt idx="1340">
                  <c:v>38.348371667000002</c:v>
                </c:pt>
                <c:pt idx="1341">
                  <c:v>38.364294999999998</c:v>
                </c:pt>
                <c:pt idx="1342">
                  <c:v>38.396353333</c:v>
                </c:pt>
                <c:pt idx="1343">
                  <c:v>38.436526667000003</c:v>
                </c:pt>
                <c:pt idx="1344">
                  <c:v>38.455966666999998</c:v>
                </c:pt>
                <c:pt idx="1345">
                  <c:v>38.497028333000003</c:v>
                </c:pt>
                <c:pt idx="1346">
                  <c:v>38.533903332999998</c:v>
                </c:pt>
                <c:pt idx="1347">
                  <c:v>38.564683332999998</c:v>
                </c:pt>
                <c:pt idx="1348">
                  <c:v>38.595165000000001</c:v>
                </c:pt>
                <c:pt idx="1349">
                  <c:v>38.61515</c:v>
                </c:pt>
                <c:pt idx="1350">
                  <c:v>38.630429999999997</c:v>
                </c:pt>
                <c:pt idx="1351">
                  <c:v>38.656178333</c:v>
                </c:pt>
                <c:pt idx="1352">
                  <c:v>38.679708333000001</c:v>
                </c:pt>
                <c:pt idx="1353">
                  <c:v>38.695308333</c:v>
                </c:pt>
                <c:pt idx="1354">
                  <c:v>38.727916667000002</c:v>
                </c:pt>
                <c:pt idx="1355">
                  <c:v>38.763806666999997</c:v>
                </c:pt>
                <c:pt idx="1356">
                  <c:v>38.784104999999997</c:v>
                </c:pt>
                <c:pt idx="1357">
                  <c:v>38.799464999999998</c:v>
                </c:pt>
                <c:pt idx="1358">
                  <c:v>38.828380000000003</c:v>
                </c:pt>
                <c:pt idx="1359">
                  <c:v>38.85998</c:v>
                </c:pt>
                <c:pt idx="1360">
                  <c:v>38.881123332999998</c:v>
                </c:pt>
                <c:pt idx="1361">
                  <c:v>38.912219999999998</c:v>
                </c:pt>
                <c:pt idx="1362">
                  <c:v>38.948070000000001</c:v>
                </c:pt>
                <c:pt idx="1363">
                  <c:v>38.979181666999999</c:v>
                </c:pt>
                <c:pt idx="1364">
                  <c:v>39.019338333</c:v>
                </c:pt>
                <c:pt idx="1365">
                  <c:v>39.049931667000003</c:v>
                </c:pt>
                <c:pt idx="1366">
                  <c:v>39.065669999999997</c:v>
                </c:pt>
                <c:pt idx="1367">
                  <c:v>39.093198332999997</c:v>
                </c:pt>
                <c:pt idx="1368">
                  <c:v>39.113128332999999</c:v>
                </c:pt>
                <c:pt idx="1369">
                  <c:v>39.142139999999998</c:v>
                </c:pt>
                <c:pt idx="1370">
                  <c:v>39.166981667000002</c:v>
                </c:pt>
                <c:pt idx="1371">
                  <c:v>39.201931666999997</c:v>
                </c:pt>
                <c:pt idx="1372">
                  <c:v>39.216664999999999</c:v>
                </c:pt>
                <c:pt idx="1373">
                  <c:v>39.238391667000002</c:v>
                </c:pt>
                <c:pt idx="1374">
                  <c:v>39.257444999999997</c:v>
                </c:pt>
                <c:pt idx="1375">
                  <c:v>39.276303333000001</c:v>
                </c:pt>
                <c:pt idx="1376">
                  <c:v>39.299010000000003</c:v>
                </c:pt>
                <c:pt idx="1377">
                  <c:v>39.318331667000002</c:v>
                </c:pt>
                <c:pt idx="1378">
                  <c:v>39.337613333</c:v>
                </c:pt>
                <c:pt idx="1379">
                  <c:v>39.360374999999998</c:v>
                </c:pt>
                <c:pt idx="1380">
                  <c:v>39.374258333</c:v>
                </c:pt>
                <c:pt idx="1381">
                  <c:v>39.401096666999997</c:v>
                </c:pt>
                <c:pt idx="1382">
                  <c:v>39.420273332999997</c:v>
                </c:pt>
                <c:pt idx="1383">
                  <c:v>39.443041667000003</c:v>
                </c:pt>
                <c:pt idx="1384">
                  <c:v>39.462458333000001</c:v>
                </c:pt>
                <c:pt idx="1385">
                  <c:v>39.487106666999999</c:v>
                </c:pt>
                <c:pt idx="1386">
                  <c:v>39.521695000000001</c:v>
                </c:pt>
                <c:pt idx="1387">
                  <c:v>39.536573333</c:v>
                </c:pt>
                <c:pt idx="1388">
                  <c:v>39.567790000000002</c:v>
                </c:pt>
                <c:pt idx="1389">
                  <c:v>39.592921666999999</c:v>
                </c:pt>
                <c:pt idx="1390">
                  <c:v>39.632391667</c:v>
                </c:pt>
                <c:pt idx="1391">
                  <c:v>39.671856667</c:v>
                </c:pt>
                <c:pt idx="1392">
                  <c:v>39.711693332999999</c:v>
                </c:pt>
                <c:pt idx="1393">
                  <c:v>39.741889999999998</c:v>
                </c:pt>
                <c:pt idx="1394">
                  <c:v>39.783028332999997</c:v>
                </c:pt>
                <c:pt idx="1395">
                  <c:v>39.798301666999997</c:v>
                </c:pt>
                <c:pt idx="1396">
                  <c:v>39.820148332999999</c:v>
                </c:pt>
                <c:pt idx="1397">
                  <c:v>39.835013332999999</c:v>
                </c:pt>
                <c:pt idx="1398">
                  <c:v>39.860176666999998</c:v>
                </c:pt>
                <c:pt idx="1399">
                  <c:v>39.880828332999997</c:v>
                </c:pt>
                <c:pt idx="1400">
                  <c:v>39.900363333000001</c:v>
                </c:pt>
                <c:pt idx="1401">
                  <c:v>39.915570000000002</c:v>
                </c:pt>
                <c:pt idx="1402">
                  <c:v>39.949105000000003</c:v>
                </c:pt>
                <c:pt idx="1403">
                  <c:v>39.984928332999999</c:v>
                </c:pt>
                <c:pt idx="1404">
                  <c:v>40.016268332999999</c:v>
                </c:pt>
                <c:pt idx="1405">
                  <c:v>40.057498332999998</c:v>
                </c:pt>
                <c:pt idx="1406">
                  <c:v>40.088700000000003</c:v>
                </c:pt>
                <c:pt idx="1407">
                  <c:v>40.110010000000003</c:v>
                </c:pt>
                <c:pt idx="1408">
                  <c:v>40.146061666999998</c:v>
                </c:pt>
                <c:pt idx="1409">
                  <c:v>40.171561666999999</c:v>
                </c:pt>
                <c:pt idx="1410">
                  <c:v>40.212723333</c:v>
                </c:pt>
                <c:pt idx="1411">
                  <c:v>40.237176667</c:v>
                </c:pt>
                <c:pt idx="1412">
                  <c:v>40.261125</c:v>
                </c:pt>
                <c:pt idx="1413">
                  <c:v>40.280741667000001</c:v>
                </c:pt>
                <c:pt idx="1414">
                  <c:v>40.309190000000001</c:v>
                </c:pt>
                <c:pt idx="1415">
                  <c:v>40.328973333</c:v>
                </c:pt>
                <c:pt idx="1416">
                  <c:v>40.353878332999997</c:v>
                </c:pt>
                <c:pt idx="1417">
                  <c:v>40.377040000000001</c:v>
                </c:pt>
                <c:pt idx="1418">
                  <c:v>40.400174999999997</c:v>
                </c:pt>
                <c:pt idx="1419">
                  <c:v>40.420291667000001</c:v>
                </c:pt>
                <c:pt idx="1420">
                  <c:v>40.449953333000003</c:v>
                </c:pt>
                <c:pt idx="1421">
                  <c:v>40.480071666999997</c:v>
                </c:pt>
                <c:pt idx="1422">
                  <c:v>40.505931666999999</c:v>
                </c:pt>
                <c:pt idx="1423">
                  <c:v>40.521426667</c:v>
                </c:pt>
                <c:pt idx="1424">
                  <c:v>40.550130000000003</c:v>
                </c:pt>
                <c:pt idx="1425">
                  <c:v>40.580236667000001</c:v>
                </c:pt>
                <c:pt idx="1426">
                  <c:v>40.614143333000001</c:v>
                </c:pt>
                <c:pt idx="1427">
                  <c:v>40.629416667000001</c:v>
                </c:pt>
                <c:pt idx="1428">
                  <c:v>40.647055000000002</c:v>
                </c:pt>
                <c:pt idx="1429">
                  <c:v>40.664606667000001</c:v>
                </c:pt>
                <c:pt idx="1430">
                  <c:v>40.691041667</c:v>
                </c:pt>
                <c:pt idx="1431">
                  <c:v>40.714675</c:v>
                </c:pt>
                <c:pt idx="1432">
                  <c:v>40.740646667</c:v>
                </c:pt>
                <c:pt idx="1433">
                  <c:v>40.781808333000001</c:v>
                </c:pt>
                <c:pt idx="1434">
                  <c:v>40.818296666999998</c:v>
                </c:pt>
                <c:pt idx="1435">
                  <c:v>40.844189999999998</c:v>
                </c:pt>
                <c:pt idx="1436">
                  <c:v>40.876643332999997</c:v>
                </c:pt>
                <c:pt idx="1437">
                  <c:v>40.908941667000001</c:v>
                </c:pt>
                <c:pt idx="1438">
                  <c:v>40.934903333000001</c:v>
                </c:pt>
                <c:pt idx="1439">
                  <c:v>40.965625000000003</c:v>
                </c:pt>
                <c:pt idx="1440">
                  <c:v>41.001388333000001</c:v>
                </c:pt>
                <c:pt idx="1441">
                  <c:v>41.017076666999998</c:v>
                </c:pt>
                <c:pt idx="1442">
                  <c:v>41.034619999999997</c:v>
                </c:pt>
                <c:pt idx="1443">
                  <c:v>41.062188333000002</c:v>
                </c:pt>
                <c:pt idx="1444">
                  <c:v>41.093041667000001</c:v>
                </c:pt>
                <c:pt idx="1445">
                  <c:v>41.129386666999999</c:v>
                </c:pt>
                <c:pt idx="1446">
                  <c:v>41.159928333000003</c:v>
                </c:pt>
                <c:pt idx="1447">
                  <c:v>41.191245000000002</c:v>
                </c:pt>
                <c:pt idx="1448">
                  <c:v>41.212173333000003</c:v>
                </c:pt>
                <c:pt idx="1449">
                  <c:v>41.232841667000002</c:v>
                </c:pt>
                <c:pt idx="1450">
                  <c:v>41.264503333</c:v>
                </c:pt>
                <c:pt idx="1451">
                  <c:v>41.290291666999998</c:v>
                </c:pt>
                <c:pt idx="1452">
                  <c:v>41.325941667000002</c:v>
                </c:pt>
                <c:pt idx="1453">
                  <c:v>41.351178333</c:v>
                </c:pt>
                <c:pt idx="1454">
                  <c:v>41.377283333000001</c:v>
                </c:pt>
                <c:pt idx="1455">
                  <c:v>41.397706667000001</c:v>
                </c:pt>
                <c:pt idx="1456">
                  <c:v>41.423478332999998</c:v>
                </c:pt>
                <c:pt idx="1457">
                  <c:v>41.438688333000002</c:v>
                </c:pt>
                <c:pt idx="1458">
                  <c:v>41.462625000000003</c:v>
                </c:pt>
                <c:pt idx="1459">
                  <c:v>41.486521666999998</c:v>
                </c:pt>
                <c:pt idx="1460">
                  <c:v>41.507108332999998</c:v>
                </c:pt>
                <c:pt idx="1461">
                  <c:v>41.528056667000001</c:v>
                </c:pt>
                <c:pt idx="1462">
                  <c:v>41.559060000000002</c:v>
                </c:pt>
                <c:pt idx="1463">
                  <c:v>41.595480000000002</c:v>
                </c:pt>
                <c:pt idx="1464">
                  <c:v>41.621259999999999</c:v>
                </c:pt>
                <c:pt idx="1465">
                  <c:v>41.645218333000003</c:v>
                </c:pt>
                <c:pt idx="1466">
                  <c:v>41.671178333</c:v>
                </c:pt>
                <c:pt idx="1467">
                  <c:v>41.713588332999997</c:v>
                </c:pt>
                <c:pt idx="1468">
                  <c:v>41.757336666999997</c:v>
                </c:pt>
                <c:pt idx="1469">
                  <c:v>41.798651667000001</c:v>
                </c:pt>
                <c:pt idx="1470">
                  <c:v>41.841056666999997</c:v>
                </c:pt>
                <c:pt idx="1471">
                  <c:v>41.876991666999999</c:v>
                </c:pt>
                <c:pt idx="1472">
                  <c:v>41.913296666999997</c:v>
                </c:pt>
                <c:pt idx="1473">
                  <c:v>41.93985</c:v>
                </c:pt>
                <c:pt idx="1474">
                  <c:v>41.975279999999998</c:v>
                </c:pt>
                <c:pt idx="1475">
                  <c:v>42.015801666999998</c:v>
                </c:pt>
                <c:pt idx="1476">
                  <c:v>42.056003333</c:v>
                </c:pt>
                <c:pt idx="1477">
                  <c:v>42.076128333</c:v>
                </c:pt>
                <c:pt idx="1478">
                  <c:v>42.112011666999997</c:v>
                </c:pt>
                <c:pt idx="1479">
                  <c:v>42.132998333000003</c:v>
                </c:pt>
                <c:pt idx="1480">
                  <c:v>42.157458333000001</c:v>
                </c:pt>
                <c:pt idx="1481">
                  <c:v>42.182511667</c:v>
                </c:pt>
                <c:pt idx="1482">
                  <c:v>42.222701667000003</c:v>
                </c:pt>
                <c:pt idx="1483">
                  <c:v>42.243913333000002</c:v>
                </c:pt>
                <c:pt idx="1484">
                  <c:v>42.270285000000001</c:v>
                </c:pt>
                <c:pt idx="1485">
                  <c:v>42.290633333000002</c:v>
                </c:pt>
                <c:pt idx="1486">
                  <c:v>42.323453333000003</c:v>
                </c:pt>
                <c:pt idx="1487">
                  <c:v>42.338434999999997</c:v>
                </c:pt>
                <c:pt idx="1488">
                  <c:v>42.360869999999998</c:v>
                </c:pt>
                <c:pt idx="1489">
                  <c:v>42.381886667000003</c:v>
                </c:pt>
                <c:pt idx="1490">
                  <c:v>42.397554999999997</c:v>
                </c:pt>
                <c:pt idx="1491">
                  <c:v>42.421408333000002</c:v>
                </c:pt>
                <c:pt idx="1492">
                  <c:v>42.445536666999999</c:v>
                </c:pt>
                <c:pt idx="1493">
                  <c:v>42.466529999999999</c:v>
                </c:pt>
                <c:pt idx="1494">
                  <c:v>42.488063332999999</c:v>
                </c:pt>
                <c:pt idx="1495">
                  <c:v>42.509985</c:v>
                </c:pt>
                <c:pt idx="1496">
                  <c:v>42.531775000000003</c:v>
                </c:pt>
                <c:pt idx="1497">
                  <c:v>42.569038333000002</c:v>
                </c:pt>
                <c:pt idx="1498">
                  <c:v>42.599604999999997</c:v>
                </c:pt>
                <c:pt idx="1499">
                  <c:v>42.642198333000003</c:v>
                </c:pt>
                <c:pt idx="1500">
                  <c:v>42.683451667</c:v>
                </c:pt>
                <c:pt idx="1501">
                  <c:v>42.714498333000002</c:v>
                </c:pt>
                <c:pt idx="1502">
                  <c:v>42.757429999999999</c:v>
                </c:pt>
                <c:pt idx="1503">
                  <c:v>42.800358332999998</c:v>
                </c:pt>
                <c:pt idx="1504">
                  <c:v>42.841093333000003</c:v>
                </c:pt>
                <c:pt idx="1505">
                  <c:v>42.877569999999999</c:v>
                </c:pt>
                <c:pt idx="1506">
                  <c:v>42.913744999999999</c:v>
                </c:pt>
                <c:pt idx="1507">
                  <c:v>42.954983333000001</c:v>
                </c:pt>
                <c:pt idx="1508">
                  <c:v>42.995463332999996</c:v>
                </c:pt>
                <c:pt idx="1509">
                  <c:v>43.035606667000003</c:v>
                </c:pt>
                <c:pt idx="1510">
                  <c:v>43.066573333000001</c:v>
                </c:pt>
                <c:pt idx="1511">
                  <c:v>43.087881666999998</c:v>
                </c:pt>
                <c:pt idx="1512">
                  <c:v>43.109025000000003</c:v>
                </c:pt>
                <c:pt idx="1513">
                  <c:v>43.142315000000004</c:v>
                </c:pt>
                <c:pt idx="1514">
                  <c:v>43.175021667000003</c:v>
                </c:pt>
                <c:pt idx="1515">
                  <c:v>43.198708332999999</c:v>
                </c:pt>
                <c:pt idx="1516">
                  <c:v>43.219043333000002</c:v>
                </c:pt>
                <c:pt idx="1517">
                  <c:v>43.244521667000001</c:v>
                </c:pt>
                <c:pt idx="1518">
                  <c:v>43.270926666999998</c:v>
                </c:pt>
                <c:pt idx="1519">
                  <c:v>43.296979999999998</c:v>
                </c:pt>
                <c:pt idx="1520">
                  <c:v>43.312750000000001</c:v>
                </c:pt>
                <c:pt idx="1521">
                  <c:v>43.330751667000001</c:v>
                </c:pt>
                <c:pt idx="1522">
                  <c:v>43.353648333000002</c:v>
                </c:pt>
                <c:pt idx="1523">
                  <c:v>43.374008332999999</c:v>
                </c:pt>
                <c:pt idx="1524">
                  <c:v>43.389629999999997</c:v>
                </c:pt>
                <c:pt idx="1525">
                  <c:v>43.407919999999997</c:v>
                </c:pt>
                <c:pt idx="1526">
                  <c:v>43.425853332999999</c:v>
                </c:pt>
                <c:pt idx="1527">
                  <c:v>43.448653333000003</c:v>
                </c:pt>
                <c:pt idx="1528">
                  <c:v>43.469411667000003</c:v>
                </c:pt>
                <c:pt idx="1529">
                  <c:v>43.490265000000001</c:v>
                </c:pt>
                <c:pt idx="1530">
                  <c:v>43.511728333000001</c:v>
                </c:pt>
                <c:pt idx="1531">
                  <c:v>43.527646666999999</c:v>
                </c:pt>
                <c:pt idx="1532">
                  <c:v>43.556626667000003</c:v>
                </c:pt>
                <c:pt idx="1533">
                  <c:v>43.577641667000002</c:v>
                </c:pt>
                <c:pt idx="1534">
                  <c:v>43.598750000000003</c:v>
                </c:pt>
                <c:pt idx="1535">
                  <c:v>43.624438333000001</c:v>
                </c:pt>
                <c:pt idx="1536">
                  <c:v>43.645611666999997</c:v>
                </c:pt>
                <c:pt idx="1537">
                  <c:v>43.677819999999997</c:v>
                </c:pt>
                <c:pt idx="1538">
                  <c:v>43.719878332999997</c:v>
                </c:pt>
                <c:pt idx="1539">
                  <c:v>43.762018333</c:v>
                </c:pt>
                <c:pt idx="1540">
                  <c:v>43.797993333000001</c:v>
                </c:pt>
                <c:pt idx="1541">
                  <c:v>43.828843333000002</c:v>
                </c:pt>
                <c:pt idx="1542">
                  <c:v>43.864894999999997</c:v>
                </c:pt>
                <c:pt idx="1543">
                  <c:v>43.895851667000002</c:v>
                </c:pt>
                <c:pt idx="1544">
                  <c:v>43.926816666999997</c:v>
                </c:pt>
                <c:pt idx="1545">
                  <c:v>43.947693332999997</c:v>
                </c:pt>
                <c:pt idx="1546">
                  <c:v>43.964006667</c:v>
                </c:pt>
                <c:pt idx="1547">
                  <c:v>43.989834999999999</c:v>
                </c:pt>
                <c:pt idx="1548">
                  <c:v>44.005888333000001</c:v>
                </c:pt>
                <c:pt idx="1549">
                  <c:v>44.031675</c:v>
                </c:pt>
                <c:pt idx="1550">
                  <c:v>44.047933333000003</c:v>
                </c:pt>
                <c:pt idx="1551">
                  <c:v>44.074348333000003</c:v>
                </c:pt>
                <c:pt idx="1552">
                  <c:v>44.089158333</c:v>
                </c:pt>
                <c:pt idx="1553">
                  <c:v>44.112666666999999</c:v>
                </c:pt>
                <c:pt idx="1554">
                  <c:v>44.136380000000003</c:v>
                </c:pt>
                <c:pt idx="1555">
                  <c:v>44.152866666999998</c:v>
                </c:pt>
                <c:pt idx="1556">
                  <c:v>44.178469999999997</c:v>
                </c:pt>
                <c:pt idx="1557">
                  <c:v>44.202351667000002</c:v>
                </c:pt>
                <c:pt idx="1558">
                  <c:v>44.219198333000001</c:v>
                </c:pt>
                <c:pt idx="1559">
                  <c:v>44.246308333000002</c:v>
                </c:pt>
                <c:pt idx="1560">
                  <c:v>44.277438332999999</c:v>
                </c:pt>
                <c:pt idx="1561">
                  <c:v>44.318649999999998</c:v>
                </c:pt>
                <c:pt idx="1562">
                  <c:v>44.343449999999997</c:v>
                </c:pt>
                <c:pt idx="1563">
                  <c:v>44.376058333000003</c:v>
                </c:pt>
                <c:pt idx="1564">
                  <c:v>44.409178333</c:v>
                </c:pt>
                <c:pt idx="1565">
                  <c:v>44.430826666999998</c:v>
                </c:pt>
                <c:pt idx="1566">
                  <c:v>44.454864999999998</c:v>
                </c:pt>
                <c:pt idx="1567">
                  <c:v>44.475059999999999</c:v>
                </c:pt>
                <c:pt idx="1568">
                  <c:v>44.50159</c:v>
                </c:pt>
                <c:pt idx="1569">
                  <c:v>44.516606666999998</c:v>
                </c:pt>
                <c:pt idx="1570">
                  <c:v>44.551403333000003</c:v>
                </c:pt>
                <c:pt idx="1571">
                  <c:v>44.572438333000001</c:v>
                </c:pt>
                <c:pt idx="1572">
                  <c:v>44.599268332999998</c:v>
                </c:pt>
                <c:pt idx="1573">
                  <c:v>44.620483333000003</c:v>
                </c:pt>
                <c:pt idx="1574">
                  <c:v>44.645601667000001</c:v>
                </c:pt>
                <c:pt idx="1575">
                  <c:v>44.682961667000001</c:v>
                </c:pt>
                <c:pt idx="1576">
                  <c:v>44.714503333000003</c:v>
                </c:pt>
                <c:pt idx="1577">
                  <c:v>44.739930000000001</c:v>
                </c:pt>
                <c:pt idx="1578">
                  <c:v>44.770904999999999</c:v>
                </c:pt>
                <c:pt idx="1579">
                  <c:v>44.802701667000001</c:v>
                </c:pt>
                <c:pt idx="1580">
                  <c:v>44.833606666999998</c:v>
                </c:pt>
                <c:pt idx="1581">
                  <c:v>44.849364999999999</c:v>
                </c:pt>
                <c:pt idx="1582">
                  <c:v>44.872666666999997</c:v>
                </c:pt>
                <c:pt idx="1583">
                  <c:v>44.893593332999998</c:v>
                </c:pt>
                <c:pt idx="1584">
                  <c:v>44.909011667000001</c:v>
                </c:pt>
                <c:pt idx="1585">
                  <c:v>44.942096667000001</c:v>
                </c:pt>
                <c:pt idx="1586">
                  <c:v>44.958159999999999</c:v>
                </c:pt>
                <c:pt idx="1587">
                  <c:v>44.975926667000003</c:v>
                </c:pt>
                <c:pt idx="1588">
                  <c:v>45.004533332999998</c:v>
                </c:pt>
                <c:pt idx="1589">
                  <c:v>45.020009999999999</c:v>
                </c:pt>
                <c:pt idx="1590">
                  <c:v>45.038499999999999</c:v>
                </c:pt>
                <c:pt idx="1591">
                  <c:v>45.061366667000001</c:v>
                </c:pt>
                <c:pt idx="1592">
                  <c:v>45.087656666999997</c:v>
                </c:pt>
                <c:pt idx="1593">
                  <c:v>45.113104999999997</c:v>
                </c:pt>
                <c:pt idx="1594">
                  <c:v>45.134025000000001</c:v>
                </c:pt>
                <c:pt idx="1595">
                  <c:v>45.149343332999997</c:v>
                </c:pt>
                <c:pt idx="1596">
                  <c:v>45.17736</c:v>
                </c:pt>
                <c:pt idx="1597">
                  <c:v>45.208064999999998</c:v>
                </c:pt>
                <c:pt idx="1598">
                  <c:v>45.248950000000001</c:v>
                </c:pt>
                <c:pt idx="1599">
                  <c:v>45.279911667</c:v>
                </c:pt>
                <c:pt idx="1600">
                  <c:v>45.310391666999998</c:v>
                </c:pt>
                <c:pt idx="1601">
                  <c:v>45.325893333000003</c:v>
                </c:pt>
                <c:pt idx="1602">
                  <c:v>45.348765</c:v>
                </c:pt>
                <c:pt idx="1603">
                  <c:v>45.369696666999999</c:v>
                </c:pt>
                <c:pt idx="1604">
                  <c:v>45.400475</c:v>
                </c:pt>
                <c:pt idx="1605">
                  <c:v>45.421636667000001</c:v>
                </c:pt>
                <c:pt idx="1606">
                  <c:v>45.442565000000002</c:v>
                </c:pt>
                <c:pt idx="1607">
                  <c:v>45.468941667000003</c:v>
                </c:pt>
                <c:pt idx="1608">
                  <c:v>45.489384999999999</c:v>
                </c:pt>
                <c:pt idx="1609">
                  <c:v>45.525516666999998</c:v>
                </c:pt>
                <c:pt idx="1610">
                  <c:v>45.556843333000003</c:v>
                </c:pt>
                <c:pt idx="1611">
                  <c:v>45.592019999999998</c:v>
                </c:pt>
                <c:pt idx="1612">
                  <c:v>45.617395000000002</c:v>
                </c:pt>
                <c:pt idx="1613">
                  <c:v>45.644199999999998</c:v>
                </c:pt>
                <c:pt idx="1614">
                  <c:v>45.665354999999998</c:v>
                </c:pt>
                <c:pt idx="1615">
                  <c:v>45.694434999999999</c:v>
                </c:pt>
                <c:pt idx="1616">
                  <c:v>45.714039999999997</c:v>
                </c:pt>
                <c:pt idx="1617">
                  <c:v>45.738104999999997</c:v>
                </c:pt>
                <c:pt idx="1618">
                  <c:v>45.761865</c:v>
                </c:pt>
                <c:pt idx="1619">
                  <c:v>45.78584</c:v>
                </c:pt>
                <c:pt idx="1620">
                  <c:v>45.801645000000001</c:v>
                </c:pt>
                <c:pt idx="1621">
                  <c:v>45.819741667000002</c:v>
                </c:pt>
                <c:pt idx="1622">
                  <c:v>45.842734999999998</c:v>
                </c:pt>
                <c:pt idx="1623">
                  <c:v>45.868875000000003</c:v>
                </c:pt>
                <c:pt idx="1624">
                  <c:v>45.8902</c:v>
                </c:pt>
                <c:pt idx="1625">
                  <c:v>45.914463333</c:v>
                </c:pt>
                <c:pt idx="1626">
                  <c:v>45.938336667000002</c:v>
                </c:pt>
                <c:pt idx="1627">
                  <c:v>45.962363332999999</c:v>
                </c:pt>
                <c:pt idx="1628">
                  <c:v>45.978304999999999</c:v>
                </c:pt>
                <c:pt idx="1629">
                  <c:v>45.996346666999997</c:v>
                </c:pt>
                <c:pt idx="1630">
                  <c:v>46.023008333</c:v>
                </c:pt>
                <c:pt idx="1631">
                  <c:v>46.047036667</c:v>
                </c:pt>
                <c:pt idx="1632">
                  <c:v>46.071001666999997</c:v>
                </c:pt>
                <c:pt idx="1633">
                  <c:v>46.087173333000003</c:v>
                </c:pt>
                <c:pt idx="1634">
                  <c:v>46.105296666999998</c:v>
                </c:pt>
                <c:pt idx="1635">
                  <c:v>46.128615000000003</c:v>
                </c:pt>
                <c:pt idx="1636">
                  <c:v>46.149571666999996</c:v>
                </c:pt>
                <c:pt idx="1637">
                  <c:v>46.165170000000003</c:v>
                </c:pt>
                <c:pt idx="1638">
                  <c:v>46.183754999999998</c:v>
                </c:pt>
                <c:pt idx="1639">
                  <c:v>46.210050000000003</c:v>
                </c:pt>
                <c:pt idx="1640">
                  <c:v>46.230976667</c:v>
                </c:pt>
                <c:pt idx="1641">
                  <c:v>46.251566666999999</c:v>
                </c:pt>
                <c:pt idx="1642">
                  <c:v>46.277918333000002</c:v>
                </c:pt>
                <c:pt idx="1643">
                  <c:v>46.293828333</c:v>
                </c:pt>
                <c:pt idx="1644">
                  <c:v>46.322701666999997</c:v>
                </c:pt>
                <c:pt idx="1645">
                  <c:v>46.338183333000003</c:v>
                </c:pt>
                <c:pt idx="1646">
                  <c:v>46.356794999999998</c:v>
                </c:pt>
                <c:pt idx="1647">
                  <c:v>46.381093333000003</c:v>
                </c:pt>
                <c:pt idx="1648">
                  <c:v>46.402751666999997</c:v>
                </c:pt>
                <c:pt idx="1649">
                  <c:v>46.418651666999999</c:v>
                </c:pt>
                <c:pt idx="1650">
                  <c:v>46.437071666999998</c:v>
                </c:pt>
                <c:pt idx="1651">
                  <c:v>46.460978333</c:v>
                </c:pt>
                <c:pt idx="1652">
                  <c:v>46.477511667000002</c:v>
                </c:pt>
                <c:pt idx="1653">
                  <c:v>46.503173332999999</c:v>
                </c:pt>
                <c:pt idx="1654">
                  <c:v>46.538581667000003</c:v>
                </c:pt>
                <c:pt idx="1655">
                  <c:v>46.554105</c:v>
                </c:pt>
                <c:pt idx="1656">
                  <c:v>46.576633332999997</c:v>
                </c:pt>
                <c:pt idx="1657">
                  <c:v>46.592981666999997</c:v>
                </c:pt>
                <c:pt idx="1658">
                  <c:v>46.619345000000003</c:v>
                </c:pt>
                <c:pt idx="1659">
                  <c:v>46.640605000000001</c:v>
                </c:pt>
                <c:pt idx="1660">
                  <c:v>46.660833332999999</c:v>
                </c:pt>
                <c:pt idx="1661">
                  <c:v>46.676176667</c:v>
                </c:pt>
                <c:pt idx="1662">
                  <c:v>46.694328333000001</c:v>
                </c:pt>
                <c:pt idx="1663">
                  <c:v>46.712533333000003</c:v>
                </c:pt>
                <c:pt idx="1664">
                  <c:v>46.739513332999998</c:v>
                </c:pt>
                <c:pt idx="1665">
                  <c:v>46.764078333</c:v>
                </c:pt>
                <c:pt idx="1666">
                  <c:v>46.788069999999998</c:v>
                </c:pt>
                <c:pt idx="1667">
                  <c:v>46.808104999999998</c:v>
                </c:pt>
                <c:pt idx="1668">
                  <c:v>46.828215</c:v>
                </c:pt>
                <c:pt idx="1669">
                  <c:v>46.843398333000003</c:v>
                </c:pt>
                <c:pt idx="1670">
                  <c:v>46.869868332999999</c:v>
                </c:pt>
                <c:pt idx="1671">
                  <c:v>46.895105000000001</c:v>
                </c:pt>
                <c:pt idx="1672">
                  <c:v>46.914625000000001</c:v>
                </c:pt>
                <c:pt idx="1673">
                  <c:v>46.938465000000001</c:v>
                </c:pt>
                <c:pt idx="1674">
                  <c:v>46.962181667000003</c:v>
                </c:pt>
                <c:pt idx="1675">
                  <c:v>46.977546666999999</c:v>
                </c:pt>
                <c:pt idx="1676">
                  <c:v>46.995424999999997</c:v>
                </c:pt>
                <c:pt idx="1677">
                  <c:v>47.021543332999997</c:v>
                </c:pt>
                <c:pt idx="1678">
                  <c:v>47.036403333000003</c:v>
                </c:pt>
                <c:pt idx="1679">
                  <c:v>47.063209999999998</c:v>
                </c:pt>
                <c:pt idx="1680">
                  <c:v>47.087179999999996</c:v>
                </c:pt>
                <c:pt idx="1681">
                  <c:v>47.111128333000003</c:v>
                </c:pt>
                <c:pt idx="1682">
                  <c:v>47.134676667000001</c:v>
                </c:pt>
                <c:pt idx="1683">
                  <c:v>47.149769999999997</c:v>
                </c:pt>
                <c:pt idx="1684">
                  <c:v>47.173423333000002</c:v>
                </c:pt>
                <c:pt idx="1685">
                  <c:v>47.200279999999999</c:v>
                </c:pt>
                <c:pt idx="1686">
                  <c:v>47.221941667000003</c:v>
                </c:pt>
                <c:pt idx="1687">
                  <c:v>47.247815000000003</c:v>
                </c:pt>
                <c:pt idx="1688">
                  <c:v>47.284538333</c:v>
                </c:pt>
                <c:pt idx="1689">
                  <c:v>47.305133333000001</c:v>
                </c:pt>
                <c:pt idx="1690">
                  <c:v>47.325201667000002</c:v>
                </c:pt>
                <c:pt idx="1691">
                  <c:v>47.350803333000002</c:v>
                </c:pt>
                <c:pt idx="1692">
                  <c:v>47.366549999999997</c:v>
                </c:pt>
                <c:pt idx="1693">
                  <c:v>47.385016667000002</c:v>
                </c:pt>
                <c:pt idx="1694">
                  <c:v>47.402920000000002</c:v>
                </c:pt>
                <c:pt idx="1695">
                  <c:v>47.429029999999997</c:v>
                </c:pt>
                <c:pt idx="1696">
                  <c:v>47.452941666999997</c:v>
                </c:pt>
                <c:pt idx="1697">
                  <c:v>47.477378332999997</c:v>
                </c:pt>
                <c:pt idx="1698">
                  <c:v>47.501669999999997</c:v>
                </c:pt>
                <c:pt idx="1699">
                  <c:v>47.522869999999998</c:v>
                </c:pt>
                <c:pt idx="1700">
                  <c:v>47.538879999999999</c:v>
                </c:pt>
                <c:pt idx="1701">
                  <c:v>47.565703333000002</c:v>
                </c:pt>
                <c:pt idx="1702">
                  <c:v>47.581491667000002</c:v>
                </c:pt>
                <c:pt idx="1703">
                  <c:v>47.600276667000003</c:v>
                </c:pt>
                <c:pt idx="1704">
                  <c:v>47.618478332999999</c:v>
                </c:pt>
                <c:pt idx="1705">
                  <c:v>47.641325000000002</c:v>
                </c:pt>
                <c:pt idx="1706">
                  <c:v>47.666681666999999</c:v>
                </c:pt>
                <c:pt idx="1707">
                  <c:v>47.682688333000002</c:v>
                </c:pt>
                <c:pt idx="1708">
                  <c:v>47.701065</c:v>
                </c:pt>
                <c:pt idx="1709">
                  <c:v>47.720278333000003</c:v>
                </c:pt>
                <c:pt idx="1710">
                  <c:v>47.738750000000003</c:v>
                </c:pt>
                <c:pt idx="1711">
                  <c:v>47.762006667000001</c:v>
                </c:pt>
                <c:pt idx="1712">
                  <c:v>47.786203333000003</c:v>
                </c:pt>
                <c:pt idx="1713">
                  <c:v>47.801566667000003</c:v>
                </c:pt>
                <c:pt idx="1714">
                  <c:v>47.830730000000003</c:v>
                </c:pt>
                <c:pt idx="1715">
                  <c:v>47.866406667</c:v>
                </c:pt>
                <c:pt idx="1716">
                  <c:v>47.887233332999998</c:v>
                </c:pt>
                <c:pt idx="1717">
                  <c:v>47.907698332999999</c:v>
                </c:pt>
                <c:pt idx="1718">
                  <c:v>47.928596667000001</c:v>
                </c:pt>
                <c:pt idx="1719">
                  <c:v>47.943593333000003</c:v>
                </c:pt>
                <c:pt idx="1720">
                  <c:v>47.962428332999998</c:v>
                </c:pt>
                <c:pt idx="1721">
                  <c:v>48.000288333</c:v>
                </c:pt>
                <c:pt idx="1722">
                  <c:v>48.021695000000001</c:v>
                </c:pt>
                <c:pt idx="1723">
                  <c:v>48.037866667000003</c:v>
                </c:pt>
                <c:pt idx="1724">
                  <c:v>48.064538333000002</c:v>
                </c:pt>
                <c:pt idx="1725">
                  <c:v>48.080198332999998</c:v>
                </c:pt>
                <c:pt idx="1726">
                  <c:v>48.098230000000001</c:v>
                </c:pt>
                <c:pt idx="1727">
                  <c:v>48.122036667000003</c:v>
                </c:pt>
                <c:pt idx="1728">
                  <c:v>48.138716666999997</c:v>
                </c:pt>
                <c:pt idx="1729">
                  <c:v>48.164933333</c:v>
                </c:pt>
                <c:pt idx="1730">
                  <c:v>48.189034999999997</c:v>
                </c:pt>
                <c:pt idx="1731">
                  <c:v>48.213180000000001</c:v>
                </c:pt>
                <c:pt idx="1732">
                  <c:v>48.237541667000002</c:v>
                </c:pt>
                <c:pt idx="1733">
                  <c:v>48.253328332999999</c:v>
                </c:pt>
                <c:pt idx="1734">
                  <c:v>48.272031667</c:v>
                </c:pt>
                <c:pt idx="1735">
                  <c:v>48.298344999999998</c:v>
                </c:pt>
                <c:pt idx="1736">
                  <c:v>48.322204999999997</c:v>
                </c:pt>
                <c:pt idx="1737">
                  <c:v>48.346596667</c:v>
                </c:pt>
                <c:pt idx="1738">
                  <c:v>48.362873333000003</c:v>
                </c:pt>
                <c:pt idx="1739">
                  <c:v>48.38935</c:v>
                </c:pt>
                <c:pt idx="1740">
                  <c:v>48.413705</c:v>
                </c:pt>
                <c:pt idx="1741">
                  <c:v>48.437843332999996</c:v>
                </c:pt>
                <c:pt idx="1742">
                  <c:v>48.461708332999997</c:v>
                </c:pt>
                <c:pt idx="1743">
                  <c:v>48.485840000000003</c:v>
                </c:pt>
                <c:pt idx="1744">
                  <c:v>48.509366667000002</c:v>
                </c:pt>
                <c:pt idx="1745">
                  <c:v>48.525776667000002</c:v>
                </c:pt>
                <c:pt idx="1746">
                  <c:v>48.543231667000001</c:v>
                </c:pt>
                <c:pt idx="1747">
                  <c:v>48.561554999999998</c:v>
                </c:pt>
                <c:pt idx="1748">
                  <c:v>48.580836667</c:v>
                </c:pt>
                <c:pt idx="1749">
                  <c:v>48.599159999999998</c:v>
                </c:pt>
                <c:pt idx="1750">
                  <c:v>48.617258333000002</c:v>
                </c:pt>
                <c:pt idx="1751">
                  <c:v>48.635448332999999</c:v>
                </c:pt>
                <c:pt idx="1752">
                  <c:v>48.661868333000001</c:v>
                </c:pt>
                <c:pt idx="1753">
                  <c:v>48.686003333000002</c:v>
                </c:pt>
                <c:pt idx="1754">
                  <c:v>48.701201666999999</c:v>
                </c:pt>
                <c:pt idx="1755">
                  <c:v>48.719283333</c:v>
                </c:pt>
                <c:pt idx="1756">
                  <c:v>48.737988332999997</c:v>
                </c:pt>
                <c:pt idx="1757">
                  <c:v>48.765013332999999</c:v>
                </c:pt>
                <c:pt idx="1758">
                  <c:v>48.785060000000001</c:v>
                </c:pt>
                <c:pt idx="1759">
                  <c:v>48.800186666999998</c:v>
                </c:pt>
                <c:pt idx="1760">
                  <c:v>48.826881667000002</c:v>
                </c:pt>
                <c:pt idx="1761">
                  <c:v>48.856736667</c:v>
                </c:pt>
                <c:pt idx="1762">
                  <c:v>48.873641667000001</c:v>
                </c:pt>
                <c:pt idx="1763">
                  <c:v>48.900955000000003</c:v>
                </c:pt>
                <c:pt idx="1764">
                  <c:v>48.922699999999999</c:v>
                </c:pt>
                <c:pt idx="1765">
                  <c:v>48.937948333000001</c:v>
                </c:pt>
                <c:pt idx="1766">
                  <c:v>48.968121666999998</c:v>
                </c:pt>
                <c:pt idx="1767">
                  <c:v>48.983938332999998</c:v>
                </c:pt>
                <c:pt idx="1768">
                  <c:v>49.008036666999999</c:v>
                </c:pt>
                <c:pt idx="1769">
                  <c:v>49.040683332999997</c:v>
                </c:pt>
                <c:pt idx="1770">
                  <c:v>49.05639</c:v>
                </c:pt>
                <c:pt idx="1771">
                  <c:v>49.075569999999999</c:v>
                </c:pt>
                <c:pt idx="1772">
                  <c:v>49.101370000000003</c:v>
                </c:pt>
                <c:pt idx="1773">
                  <c:v>49.116886667000003</c:v>
                </c:pt>
                <c:pt idx="1774">
                  <c:v>49.134524999999996</c:v>
                </c:pt>
                <c:pt idx="1775">
                  <c:v>49.161978333</c:v>
                </c:pt>
                <c:pt idx="1776">
                  <c:v>49.186038332999999</c:v>
                </c:pt>
                <c:pt idx="1777">
                  <c:v>49.206271667000003</c:v>
                </c:pt>
                <c:pt idx="1778">
                  <c:v>49.230535000000003</c:v>
                </c:pt>
                <c:pt idx="1779">
                  <c:v>49.254689999999997</c:v>
                </c:pt>
                <c:pt idx="1780">
                  <c:v>49.271443333000001</c:v>
                </c:pt>
                <c:pt idx="1781">
                  <c:v>49.297336667000003</c:v>
                </c:pt>
                <c:pt idx="1782">
                  <c:v>49.321204999999999</c:v>
                </c:pt>
                <c:pt idx="1783">
                  <c:v>49.337478333</c:v>
                </c:pt>
                <c:pt idx="1784">
                  <c:v>49.355763332999999</c:v>
                </c:pt>
                <c:pt idx="1785">
                  <c:v>49.38261</c:v>
                </c:pt>
                <c:pt idx="1786">
                  <c:v>49.407038333000003</c:v>
                </c:pt>
                <c:pt idx="1787">
                  <c:v>49.431178332999998</c:v>
                </c:pt>
                <c:pt idx="1788">
                  <c:v>49.446966666999998</c:v>
                </c:pt>
                <c:pt idx="1789">
                  <c:v>49.465715000000003</c:v>
                </c:pt>
                <c:pt idx="1790">
                  <c:v>49.489111667000003</c:v>
                </c:pt>
                <c:pt idx="1791">
                  <c:v>49.512869999999999</c:v>
                </c:pt>
                <c:pt idx="1792">
                  <c:v>49.536835000000004</c:v>
                </c:pt>
                <c:pt idx="1793">
                  <c:v>49.560973333</c:v>
                </c:pt>
                <c:pt idx="1794">
                  <c:v>49.585175</c:v>
                </c:pt>
                <c:pt idx="1795">
                  <c:v>49.601048333000001</c:v>
                </c:pt>
                <c:pt idx="1796">
                  <c:v>49.627671667000001</c:v>
                </c:pt>
                <c:pt idx="1797">
                  <c:v>49.644041667000003</c:v>
                </c:pt>
                <c:pt idx="1798">
                  <c:v>49.672706667</c:v>
                </c:pt>
                <c:pt idx="1799">
                  <c:v>49.697195000000001</c:v>
                </c:pt>
                <c:pt idx="1800">
                  <c:v>49.721701666999998</c:v>
                </c:pt>
                <c:pt idx="1801">
                  <c:v>49.737400000000001</c:v>
                </c:pt>
                <c:pt idx="1802">
                  <c:v>49.760498333000001</c:v>
                </c:pt>
                <c:pt idx="1803">
                  <c:v>49.781118333000002</c:v>
                </c:pt>
                <c:pt idx="1804">
                  <c:v>49.797541666999997</c:v>
                </c:pt>
                <c:pt idx="1805">
                  <c:v>49.824179999999998</c:v>
                </c:pt>
                <c:pt idx="1806">
                  <c:v>49.840151667000001</c:v>
                </c:pt>
                <c:pt idx="1807">
                  <c:v>49.858778332999997</c:v>
                </c:pt>
                <c:pt idx="1808">
                  <c:v>49.885368333000002</c:v>
                </c:pt>
                <c:pt idx="1809">
                  <c:v>49.909428333000001</c:v>
                </c:pt>
                <c:pt idx="1810">
                  <c:v>49.933868332999999</c:v>
                </c:pt>
                <c:pt idx="1811">
                  <c:v>49.950274999999998</c:v>
                </c:pt>
                <c:pt idx="1812">
                  <c:v>49.976533332999999</c:v>
                </c:pt>
                <c:pt idx="1813">
                  <c:v>49.992604999999998</c:v>
                </c:pt>
                <c:pt idx="1814">
                  <c:v>50.010975000000002</c:v>
                </c:pt>
                <c:pt idx="1815">
                  <c:v>50.037668332999999</c:v>
                </c:pt>
                <c:pt idx="1816">
                  <c:v>50.053953333000003</c:v>
                </c:pt>
                <c:pt idx="1817">
                  <c:v>50.080275</c:v>
                </c:pt>
                <c:pt idx="1818">
                  <c:v>50.095833333000002</c:v>
                </c:pt>
                <c:pt idx="1819">
                  <c:v>50.125050000000002</c:v>
                </c:pt>
                <c:pt idx="1820">
                  <c:v>50.140848333000001</c:v>
                </c:pt>
                <c:pt idx="1821">
                  <c:v>50.160206666999997</c:v>
                </c:pt>
                <c:pt idx="1822">
                  <c:v>50.179703332999999</c:v>
                </c:pt>
                <c:pt idx="1823">
                  <c:v>50.205038332999997</c:v>
                </c:pt>
                <c:pt idx="1824">
                  <c:v>50.221170000000001</c:v>
                </c:pt>
                <c:pt idx="1825">
                  <c:v>50.247806666999999</c:v>
                </c:pt>
                <c:pt idx="1826">
                  <c:v>50.263148332999997</c:v>
                </c:pt>
                <c:pt idx="1827">
                  <c:v>50.281910000000003</c:v>
                </c:pt>
                <c:pt idx="1828">
                  <c:v>50.309018332999997</c:v>
                </c:pt>
                <c:pt idx="1829">
                  <c:v>50.324883333000002</c:v>
                </c:pt>
                <c:pt idx="1830">
                  <c:v>50.343196667000001</c:v>
                </c:pt>
                <c:pt idx="1831">
                  <c:v>50.369701667000001</c:v>
                </c:pt>
                <c:pt idx="1832">
                  <c:v>50.393675000000002</c:v>
                </c:pt>
                <c:pt idx="1833">
                  <c:v>50.417803333000002</c:v>
                </c:pt>
                <c:pt idx="1834">
                  <c:v>50.442008332999997</c:v>
                </c:pt>
                <c:pt idx="1835">
                  <c:v>50.457613332999998</c:v>
                </c:pt>
                <c:pt idx="1836">
                  <c:v>50.484173333000001</c:v>
                </c:pt>
                <c:pt idx="1837">
                  <c:v>50.508373333000002</c:v>
                </c:pt>
                <c:pt idx="1838">
                  <c:v>50.524483332999999</c:v>
                </c:pt>
                <c:pt idx="1839">
                  <c:v>50.551371666999998</c:v>
                </c:pt>
                <c:pt idx="1840">
                  <c:v>50.567133333000001</c:v>
                </c:pt>
                <c:pt idx="1841">
                  <c:v>50.593969999999999</c:v>
                </c:pt>
                <c:pt idx="1842">
                  <c:v>50.618178333000003</c:v>
                </c:pt>
                <c:pt idx="1843">
                  <c:v>50.634270000000001</c:v>
                </c:pt>
                <c:pt idx="1844">
                  <c:v>50.652936666999999</c:v>
                </c:pt>
                <c:pt idx="1845">
                  <c:v>50.680038332999999</c:v>
                </c:pt>
                <c:pt idx="1846">
                  <c:v>50.704504999999997</c:v>
                </c:pt>
                <c:pt idx="1847">
                  <c:v>50.728533333000001</c:v>
                </c:pt>
                <c:pt idx="1848">
                  <c:v>50.752673332999997</c:v>
                </c:pt>
                <c:pt idx="1849">
                  <c:v>50.777468333000002</c:v>
                </c:pt>
                <c:pt idx="1850">
                  <c:v>50.793628333000001</c:v>
                </c:pt>
                <c:pt idx="1851">
                  <c:v>50.818131667000003</c:v>
                </c:pt>
                <c:pt idx="1852">
                  <c:v>50.838748332999998</c:v>
                </c:pt>
                <c:pt idx="1853">
                  <c:v>50.859940000000002</c:v>
                </c:pt>
                <c:pt idx="1854">
                  <c:v>50.881011667000003</c:v>
                </c:pt>
                <c:pt idx="1855">
                  <c:v>50.897531667000003</c:v>
                </c:pt>
                <c:pt idx="1856">
                  <c:v>50.915844999999997</c:v>
                </c:pt>
                <c:pt idx="1857">
                  <c:v>50.939758333</c:v>
                </c:pt>
                <c:pt idx="1858">
                  <c:v>50.961688332999998</c:v>
                </c:pt>
                <c:pt idx="1859">
                  <c:v>50.977764999999998</c:v>
                </c:pt>
                <c:pt idx="1860">
                  <c:v>51.004008333000002</c:v>
                </c:pt>
                <c:pt idx="1861">
                  <c:v>51.028368333000003</c:v>
                </c:pt>
                <c:pt idx="1862">
                  <c:v>51.052836667000001</c:v>
                </c:pt>
                <c:pt idx="1863">
                  <c:v>51.077038332999997</c:v>
                </c:pt>
                <c:pt idx="1864">
                  <c:v>51.101505000000003</c:v>
                </c:pt>
                <c:pt idx="1865">
                  <c:v>51.125463332999999</c:v>
                </c:pt>
                <c:pt idx="1866">
                  <c:v>51.149508333</c:v>
                </c:pt>
                <c:pt idx="1867">
                  <c:v>51.174035000000003</c:v>
                </c:pt>
                <c:pt idx="1868">
                  <c:v>51.195361667</c:v>
                </c:pt>
                <c:pt idx="1869">
                  <c:v>51.211331667000003</c:v>
                </c:pt>
                <c:pt idx="1870">
                  <c:v>51.234803333000002</c:v>
                </c:pt>
                <c:pt idx="1871">
                  <c:v>51.250385000000001</c:v>
                </c:pt>
                <c:pt idx="1872">
                  <c:v>51.268470000000001</c:v>
                </c:pt>
                <c:pt idx="1873">
                  <c:v>51.286655000000003</c:v>
                </c:pt>
                <c:pt idx="1874">
                  <c:v>51.313600000000001</c:v>
                </c:pt>
                <c:pt idx="1875">
                  <c:v>51.337530000000001</c:v>
                </c:pt>
                <c:pt idx="1876">
                  <c:v>51.352791666999998</c:v>
                </c:pt>
                <c:pt idx="1877">
                  <c:v>51.370873332999999</c:v>
                </c:pt>
                <c:pt idx="1878">
                  <c:v>51.397338333</c:v>
                </c:pt>
                <c:pt idx="1879">
                  <c:v>51.412824999999998</c:v>
                </c:pt>
                <c:pt idx="1880">
                  <c:v>51.430824999999999</c:v>
                </c:pt>
                <c:pt idx="1881">
                  <c:v>51.457376666999998</c:v>
                </c:pt>
                <c:pt idx="1882">
                  <c:v>51.481279999999998</c:v>
                </c:pt>
                <c:pt idx="1883">
                  <c:v>51.497453333000003</c:v>
                </c:pt>
                <c:pt idx="1884">
                  <c:v>51.525334999999998</c:v>
                </c:pt>
                <c:pt idx="1885">
                  <c:v>51.541735000000003</c:v>
                </c:pt>
                <c:pt idx="1886">
                  <c:v>51.559600000000003</c:v>
                </c:pt>
                <c:pt idx="1887">
                  <c:v>51.577640000000002</c:v>
                </c:pt>
                <c:pt idx="1888">
                  <c:v>51.596235</c:v>
                </c:pt>
                <c:pt idx="1889">
                  <c:v>51.614373333000003</c:v>
                </c:pt>
                <c:pt idx="1890">
                  <c:v>51.638196667000003</c:v>
                </c:pt>
                <c:pt idx="1891">
                  <c:v>51.659044999999999</c:v>
                </c:pt>
                <c:pt idx="1892">
                  <c:v>51.683196666999997</c:v>
                </c:pt>
                <c:pt idx="1893">
                  <c:v>51.698259999999998</c:v>
                </c:pt>
                <c:pt idx="1894">
                  <c:v>51.725720000000003</c:v>
                </c:pt>
                <c:pt idx="1895">
                  <c:v>51.749499999999998</c:v>
                </c:pt>
                <c:pt idx="1896">
                  <c:v>51.765123332999998</c:v>
                </c:pt>
                <c:pt idx="1897">
                  <c:v>51.792529999999999</c:v>
                </c:pt>
                <c:pt idx="1898">
                  <c:v>51.816791666999997</c:v>
                </c:pt>
                <c:pt idx="1899">
                  <c:v>51.840676666999997</c:v>
                </c:pt>
                <c:pt idx="1900">
                  <c:v>51.864871667000003</c:v>
                </c:pt>
                <c:pt idx="1901">
                  <c:v>51.889168333000001</c:v>
                </c:pt>
                <c:pt idx="1902">
                  <c:v>51.913204999999998</c:v>
                </c:pt>
                <c:pt idx="1903">
                  <c:v>51.935231666999996</c:v>
                </c:pt>
                <c:pt idx="1904">
                  <c:v>51.957075000000003</c:v>
                </c:pt>
                <c:pt idx="1905">
                  <c:v>51.972421666999999</c:v>
                </c:pt>
                <c:pt idx="1906">
                  <c:v>51.997323332999997</c:v>
                </c:pt>
                <c:pt idx="1907">
                  <c:v>52.013496666999998</c:v>
                </c:pt>
                <c:pt idx="1908">
                  <c:v>52.040038332999998</c:v>
                </c:pt>
                <c:pt idx="1909">
                  <c:v>52.061341667000001</c:v>
                </c:pt>
                <c:pt idx="1910">
                  <c:v>52.083531667000003</c:v>
                </c:pt>
                <c:pt idx="1911">
                  <c:v>52.107478333000003</c:v>
                </c:pt>
                <c:pt idx="1912">
                  <c:v>52.129168333000003</c:v>
                </c:pt>
                <c:pt idx="1913">
                  <c:v>52.151384999999998</c:v>
                </c:pt>
                <c:pt idx="1914">
                  <c:v>52.173293332999997</c:v>
                </c:pt>
                <c:pt idx="1915">
                  <c:v>52.195675000000001</c:v>
                </c:pt>
                <c:pt idx="1916">
                  <c:v>52.218536667000002</c:v>
                </c:pt>
                <c:pt idx="1917">
                  <c:v>52.240703332999999</c:v>
                </c:pt>
                <c:pt idx="1918">
                  <c:v>52.264963332999997</c:v>
                </c:pt>
                <c:pt idx="1919">
                  <c:v>52.287271666999999</c:v>
                </c:pt>
                <c:pt idx="1920">
                  <c:v>52.302821667000003</c:v>
                </c:pt>
                <c:pt idx="1921">
                  <c:v>52.320836667000002</c:v>
                </c:pt>
                <c:pt idx="1922">
                  <c:v>52.339036667000002</c:v>
                </c:pt>
                <c:pt idx="1923">
                  <c:v>52.357458332999997</c:v>
                </c:pt>
                <c:pt idx="1924">
                  <c:v>52.384873333000002</c:v>
                </c:pt>
                <c:pt idx="1925">
                  <c:v>52.409006667</c:v>
                </c:pt>
                <c:pt idx="1926">
                  <c:v>52.432863333</c:v>
                </c:pt>
                <c:pt idx="1927">
                  <c:v>52.448573332999999</c:v>
                </c:pt>
                <c:pt idx="1928">
                  <c:v>52.475034999999998</c:v>
                </c:pt>
                <c:pt idx="1929">
                  <c:v>52.490071667000002</c:v>
                </c:pt>
                <c:pt idx="1930">
                  <c:v>52.517038333000002</c:v>
                </c:pt>
                <c:pt idx="1931">
                  <c:v>52.541261667000001</c:v>
                </c:pt>
                <c:pt idx="1932">
                  <c:v>52.561678333000003</c:v>
                </c:pt>
                <c:pt idx="1933">
                  <c:v>52.585535</c:v>
                </c:pt>
                <c:pt idx="1934">
                  <c:v>52.609501667000004</c:v>
                </c:pt>
                <c:pt idx="1935">
                  <c:v>52.633208332999999</c:v>
                </c:pt>
                <c:pt idx="1936">
                  <c:v>52.657516667000003</c:v>
                </c:pt>
                <c:pt idx="1937">
                  <c:v>52.681698333</c:v>
                </c:pt>
                <c:pt idx="1938">
                  <c:v>52.705856666999999</c:v>
                </c:pt>
                <c:pt idx="1939">
                  <c:v>52.730298333</c:v>
                </c:pt>
                <c:pt idx="1940">
                  <c:v>52.746281666999998</c:v>
                </c:pt>
                <c:pt idx="1941">
                  <c:v>52.773036667</c:v>
                </c:pt>
                <c:pt idx="1942">
                  <c:v>52.789188332999998</c:v>
                </c:pt>
                <c:pt idx="1943">
                  <c:v>52.813133333000003</c:v>
                </c:pt>
                <c:pt idx="1944">
                  <c:v>52.837516667000003</c:v>
                </c:pt>
                <c:pt idx="1945">
                  <c:v>52.861868332999997</c:v>
                </c:pt>
                <c:pt idx="1946">
                  <c:v>52.883846667</c:v>
                </c:pt>
                <c:pt idx="1947">
                  <c:v>52.905284999999999</c:v>
                </c:pt>
                <c:pt idx="1948">
                  <c:v>52.929631667000002</c:v>
                </c:pt>
                <c:pt idx="1949">
                  <c:v>52.951300000000003</c:v>
                </c:pt>
                <c:pt idx="1950">
                  <c:v>52.967596667000002</c:v>
                </c:pt>
                <c:pt idx="1951">
                  <c:v>52.991721667</c:v>
                </c:pt>
                <c:pt idx="1952">
                  <c:v>53.014511667000001</c:v>
                </c:pt>
                <c:pt idx="1953">
                  <c:v>53.030896667</c:v>
                </c:pt>
                <c:pt idx="1954">
                  <c:v>53.049591667000001</c:v>
                </c:pt>
                <c:pt idx="1955">
                  <c:v>53.075808332999998</c:v>
                </c:pt>
                <c:pt idx="1956">
                  <c:v>53.097876667000001</c:v>
                </c:pt>
                <c:pt idx="1957">
                  <c:v>53.113778332999999</c:v>
                </c:pt>
                <c:pt idx="1958">
                  <c:v>53.132008333000002</c:v>
                </c:pt>
                <c:pt idx="1959">
                  <c:v>53.150566667</c:v>
                </c:pt>
                <c:pt idx="1960">
                  <c:v>53.177346667000002</c:v>
                </c:pt>
                <c:pt idx="1961">
                  <c:v>53.201538333000002</c:v>
                </c:pt>
                <c:pt idx="1962">
                  <c:v>53.223283332999998</c:v>
                </c:pt>
                <c:pt idx="1963">
                  <c:v>53.238756666999997</c:v>
                </c:pt>
                <c:pt idx="1964">
                  <c:v>53.265763333000002</c:v>
                </c:pt>
                <c:pt idx="1965">
                  <c:v>53.289873333000003</c:v>
                </c:pt>
                <c:pt idx="1966">
                  <c:v>53.311615000000003</c:v>
                </c:pt>
                <c:pt idx="1967">
                  <c:v>53.333874999999999</c:v>
                </c:pt>
                <c:pt idx="1968">
                  <c:v>53.357761666999998</c:v>
                </c:pt>
                <c:pt idx="1969">
                  <c:v>53.381536666999999</c:v>
                </c:pt>
                <c:pt idx="1970">
                  <c:v>53.403669999999998</c:v>
                </c:pt>
                <c:pt idx="1971">
                  <c:v>53.425381667000003</c:v>
                </c:pt>
                <c:pt idx="1972">
                  <c:v>53.448761666999999</c:v>
                </c:pt>
                <c:pt idx="1973">
                  <c:v>53.470881667</c:v>
                </c:pt>
                <c:pt idx="1974">
                  <c:v>53.492355000000003</c:v>
                </c:pt>
                <c:pt idx="1975">
                  <c:v>53.515198333000001</c:v>
                </c:pt>
                <c:pt idx="1976">
                  <c:v>53.537005000000001</c:v>
                </c:pt>
                <c:pt idx="1977">
                  <c:v>53.558381666999999</c:v>
                </c:pt>
                <c:pt idx="1978">
                  <c:v>53.582014999999998</c:v>
                </c:pt>
                <c:pt idx="1979">
                  <c:v>53.603706666999997</c:v>
                </c:pt>
                <c:pt idx="1980">
                  <c:v>53.627596666999999</c:v>
                </c:pt>
                <c:pt idx="1981">
                  <c:v>53.649558333000002</c:v>
                </c:pt>
                <c:pt idx="1982">
                  <c:v>53.673675000000003</c:v>
                </c:pt>
                <c:pt idx="1983">
                  <c:v>53.697364999999998</c:v>
                </c:pt>
                <c:pt idx="1984">
                  <c:v>53.721505000000001</c:v>
                </c:pt>
                <c:pt idx="1985">
                  <c:v>53.745018332999997</c:v>
                </c:pt>
                <c:pt idx="1986">
                  <c:v>53.769186667</c:v>
                </c:pt>
                <c:pt idx="1987">
                  <c:v>53.792630000000003</c:v>
                </c:pt>
                <c:pt idx="1988">
                  <c:v>53.816785000000003</c:v>
                </c:pt>
                <c:pt idx="1989">
                  <c:v>53.832574999999999</c:v>
                </c:pt>
                <c:pt idx="1990">
                  <c:v>53.856385000000003</c:v>
                </c:pt>
                <c:pt idx="1991">
                  <c:v>53.878283332999999</c:v>
                </c:pt>
                <c:pt idx="1992">
                  <c:v>53.898596667</c:v>
                </c:pt>
                <c:pt idx="1993">
                  <c:v>53.913758332999997</c:v>
                </c:pt>
                <c:pt idx="1994">
                  <c:v>53.940508332999997</c:v>
                </c:pt>
                <c:pt idx="1995">
                  <c:v>53.962213333000001</c:v>
                </c:pt>
                <c:pt idx="1996">
                  <c:v>53.983661667</c:v>
                </c:pt>
                <c:pt idx="1997">
                  <c:v>53.998941666999997</c:v>
                </c:pt>
                <c:pt idx="1998">
                  <c:v>54.023119999999999</c:v>
                </c:pt>
                <c:pt idx="1999">
                  <c:v>54.046871666999998</c:v>
                </c:pt>
                <c:pt idx="2000">
                  <c:v>54.061948332999997</c:v>
                </c:pt>
                <c:pt idx="2001">
                  <c:v>54.080223332999999</c:v>
                </c:pt>
                <c:pt idx="2002">
                  <c:v>54.098213332999997</c:v>
                </c:pt>
                <c:pt idx="2003">
                  <c:v>54.125033332999998</c:v>
                </c:pt>
                <c:pt idx="2004">
                  <c:v>54.139814999999999</c:v>
                </c:pt>
                <c:pt idx="2005">
                  <c:v>54.166201667000003</c:v>
                </c:pt>
                <c:pt idx="2006">
                  <c:v>54.190018332999998</c:v>
                </c:pt>
                <c:pt idx="2007">
                  <c:v>54.213863332999999</c:v>
                </c:pt>
                <c:pt idx="2008">
                  <c:v>54.237508333000001</c:v>
                </c:pt>
                <c:pt idx="2009">
                  <c:v>54.260866667000002</c:v>
                </c:pt>
                <c:pt idx="2010">
                  <c:v>54.285335000000003</c:v>
                </c:pt>
                <c:pt idx="2011">
                  <c:v>54.300403332999998</c:v>
                </c:pt>
                <c:pt idx="2012">
                  <c:v>54.325245000000002</c:v>
                </c:pt>
                <c:pt idx="2013">
                  <c:v>54.347535000000001</c:v>
                </c:pt>
                <c:pt idx="2014">
                  <c:v>54.363066666999998</c:v>
                </c:pt>
                <c:pt idx="2015">
                  <c:v>54.38937</c:v>
                </c:pt>
                <c:pt idx="2016">
                  <c:v>54.411031667000003</c:v>
                </c:pt>
                <c:pt idx="2017">
                  <c:v>54.426281666999998</c:v>
                </c:pt>
                <c:pt idx="2018">
                  <c:v>54.444523332999999</c:v>
                </c:pt>
                <c:pt idx="2019">
                  <c:v>54.462384999999998</c:v>
                </c:pt>
                <c:pt idx="2020">
                  <c:v>54.480168333000002</c:v>
                </c:pt>
                <c:pt idx="2021">
                  <c:v>54.506971667000002</c:v>
                </c:pt>
                <c:pt idx="2022">
                  <c:v>54.530675000000002</c:v>
                </c:pt>
                <c:pt idx="2023">
                  <c:v>54.545648333000003</c:v>
                </c:pt>
                <c:pt idx="2024">
                  <c:v>54.56344</c:v>
                </c:pt>
                <c:pt idx="2025">
                  <c:v>54.590041667000001</c:v>
                </c:pt>
                <c:pt idx="2026">
                  <c:v>54.614056667</c:v>
                </c:pt>
                <c:pt idx="2027">
                  <c:v>54.633524999999999</c:v>
                </c:pt>
                <c:pt idx="2028">
                  <c:v>54.652605000000001</c:v>
                </c:pt>
                <c:pt idx="2029">
                  <c:v>54.681288332999998</c:v>
                </c:pt>
                <c:pt idx="2030">
                  <c:v>54.705579999999998</c:v>
                </c:pt>
                <c:pt idx="2031">
                  <c:v>54.729318333000002</c:v>
                </c:pt>
                <c:pt idx="2032">
                  <c:v>54.753378333000001</c:v>
                </c:pt>
                <c:pt idx="2033">
                  <c:v>54.776703333</c:v>
                </c:pt>
                <c:pt idx="2034">
                  <c:v>54.791273332999999</c:v>
                </c:pt>
                <c:pt idx="2035">
                  <c:v>54.808810000000001</c:v>
                </c:pt>
                <c:pt idx="2036">
                  <c:v>54.834863333000001</c:v>
                </c:pt>
                <c:pt idx="2037">
                  <c:v>54.849958332999996</c:v>
                </c:pt>
                <c:pt idx="2038">
                  <c:v>54.872109999999999</c:v>
                </c:pt>
                <c:pt idx="2039">
                  <c:v>54.895674999999997</c:v>
                </c:pt>
                <c:pt idx="2040">
                  <c:v>54.919379999999997</c:v>
                </c:pt>
                <c:pt idx="2041">
                  <c:v>54.942835000000002</c:v>
                </c:pt>
                <c:pt idx="2042">
                  <c:v>54.957736666999999</c:v>
                </c:pt>
                <c:pt idx="2043">
                  <c:v>54.975761667</c:v>
                </c:pt>
                <c:pt idx="2044">
                  <c:v>55.002701666999997</c:v>
                </c:pt>
                <c:pt idx="2045">
                  <c:v>55.026608332999999</c:v>
                </c:pt>
                <c:pt idx="2046">
                  <c:v>55.048751666999998</c:v>
                </c:pt>
                <c:pt idx="2047">
                  <c:v>55.070070000000001</c:v>
                </c:pt>
                <c:pt idx="2048">
                  <c:v>55.092703333000003</c:v>
                </c:pt>
                <c:pt idx="2049">
                  <c:v>55.117071666999998</c:v>
                </c:pt>
                <c:pt idx="2050">
                  <c:v>55.138640000000002</c:v>
                </c:pt>
                <c:pt idx="2051">
                  <c:v>55.16263</c:v>
                </c:pt>
                <c:pt idx="2052">
                  <c:v>55.184486667000002</c:v>
                </c:pt>
                <c:pt idx="2053">
                  <c:v>55.20617</c:v>
                </c:pt>
                <c:pt idx="2054">
                  <c:v>55.230408333</c:v>
                </c:pt>
                <c:pt idx="2055">
                  <c:v>55.25217</c:v>
                </c:pt>
                <c:pt idx="2056">
                  <c:v>55.274218333</c:v>
                </c:pt>
                <c:pt idx="2057">
                  <c:v>55.298555</c:v>
                </c:pt>
                <c:pt idx="2058">
                  <c:v>55.320621666999998</c:v>
                </c:pt>
                <c:pt idx="2059">
                  <c:v>55.342246666999998</c:v>
                </c:pt>
                <c:pt idx="2060">
                  <c:v>55.366058332999998</c:v>
                </c:pt>
                <c:pt idx="2061">
                  <c:v>55.388363333000001</c:v>
                </c:pt>
                <c:pt idx="2062">
                  <c:v>55.411531666999998</c:v>
                </c:pt>
                <c:pt idx="2063">
                  <c:v>55.433343333000003</c:v>
                </c:pt>
                <c:pt idx="2064">
                  <c:v>55.455343333000002</c:v>
                </c:pt>
                <c:pt idx="2065">
                  <c:v>55.476993333000003</c:v>
                </c:pt>
                <c:pt idx="2066">
                  <c:v>55.498703333000002</c:v>
                </c:pt>
                <c:pt idx="2067">
                  <c:v>55.522835000000001</c:v>
                </c:pt>
                <c:pt idx="2068">
                  <c:v>55.544575000000002</c:v>
                </c:pt>
                <c:pt idx="2069">
                  <c:v>55.568555000000003</c:v>
                </c:pt>
                <c:pt idx="2070">
                  <c:v>55.583663332999997</c:v>
                </c:pt>
                <c:pt idx="2071">
                  <c:v>55.601998332999997</c:v>
                </c:pt>
                <c:pt idx="2072">
                  <c:v>55.624580000000002</c:v>
                </c:pt>
                <c:pt idx="2073">
                  <c:v>55.639953333000001</c:v>
                </c:pt>
                <c:pt idx="2074">
                  <c:v>55.658054999999997</c:v>
                </c:pt>
                <c:pt idx="2075">
                  <c:v>55.676366667000003</c:v>
                </c:pt>
                <c:pt idx="2076">
                  <c:v>55.703701666999997</c:v>
                </c:pt>
                <c:pt idx="2077">
                  <c:v>55.727845000000002</c:v>
                </c:pt>
                <c:pt idx="2078">
                  <c:v>55.743079999999999</c:v>
                </c:pt>
                <c:pt idx="2079">
                  <c:v>55.770003332999998</c:v>
                </c:pt>
                <c:pt idx="2080">
                  <c:v>55.793878333000002</c:v>
                </c:pt>
                <c:pt idx="2081">
                  <c:v>55.817503332999998</c:v>
                </c:pt>
                <c:pt idx="2082">
                  <c:v>55.841041666999999</c:v>
                </c:pt>
                <c:pt idx="2083">
                  <c:v>55.8566</c:v>
                </c:pt>
                <c:pt idx="2084">
                  <c:v>55.882873332999999</c:v>
                </c:pt>
                <c:pt idx="2085">
                  <c:v>55.907105000000001</c:v>
                </c:pt>
                <c:pt idx="2086">
                  <c:v>55.922409999999999</c:v>
                </c:pt>
                <c:pt idx="2087">
                  <c:v>55.941138332999998</c:v>
                </c:pt>
                <c:pt idx="2088">
                  <c:v>55.967881667</c:v>
                </c:pt>
                <c:pt idx="2089">
                  <c:v>55.991504999999997</c:v>
                </c:pt>
                <c:pt idx="2090">
                  <c:v>56.015205000000002</c:v>
                </c:pt>
                <c:pt idx="2091">
                  <c:v>56.039511666999999</c:v>
                </c:pt>
                <c:pt idx="2092">
                  <c:v>56.06353</c:v>
                </c:pt>
                <c:pt idx="2093">
                  <c:v>56.087596667</c:v>
                </c:pt>
                <c:pt idx="2094">
                  <c:v>56.111705000000001</c:v>
                </c:pt>
                <c:pt idx="2095">
                  <c:v>56.135336666999997</c:v>
                </c:pt>
                <c:pt idx="2096">
                  <c:v>56.158703332999998</c:v>
                </c:pt>
                <c:pt idx="2097">
                  <c:v>56.180174999999998</c:v>
                </c:pt>
                <c:pt idx="2098">
                  <c:v>56.201631667000001</c:v>
                </c:pt>
                <c:pt idx="2099">
                  <c:v>56.217123333000004</c:v>
                </c:pt>
                <c:pt idx="2100">
                  <c:v>56.241916666999998</c:v>
                </c:pt>
                <c:pt idx="2101">
                  <c:v>56.264000000000003</c:v>
                </c:pt>
                <c:pt idx="2102">
                  <c:v>56.285496666999997</c:v>
                </c:pt>
                <c:pt idx="2103">
                  <c:v>56.308676667</c:v>
                </c:pt>
                <c:pt idx="2104">
                  <c:v>56.3322</c:v>
                </c:pt>
                <c:pt idx="2105">
                  <c:v>56.353926667000003</c:v>
                </c:pt>
                <c:pt idx="2106">
                  <c:v>56.377701666999997</c:v>
                </c:pt>
                <c:pt idx="2107">
                  <c:v>56.399355</c:v>
                </c:pt>
                <c:pt idx="2108">
                  <c:v>56.414026667000002</c:v>
                </c:pt>
                <c:pt idx="2109">
                  <c:v>56.439126666999996</c:v>
                </c:pt>
                <c:pt idx="2110">
                  <c:v>56.454703332999998</c:v>
                </c:pt>
                <c:pt idx="2111">
                  <c:v>56.479461667000002</c:v>
                </c:pt>
                <c:pt idx="2112">
                  <c:v>56.503706667000003</c:v>
                </c:pt>
                <c:pt idx="2113">
                  <c:v>56.525165000000001</c:v>
                </c:pt>
                <c:pt idx="2114">
                  <c:v>56.549365000000002</c:v>
                </c:pt>
                <c:pt idx="2115">
                  <c:v>56.564541667</c:v>
                </c:pt>
                <c:pt idx="2116">
                  <c:v>56.592035000000003</c:v>
                </c:pt>
                <c:pt idx="2117">
                  <c:v>56.607044999999999</c:v>
                </c:pt>
                <c:pt idx="2118">
                  <c:v>56.634033332999998</c:v>
                </c:pt>
                <c:pt idx="2119">
                  <c:v>56.658005000000003</c:v>
                </c:pt>
                <c:pt idx="2120">
                  <c:v>56.681365</c:v>
                </c:pt>
                <c:pt idx="2121">
                  <c:v>56.696656666999999</c:v>
                </c:pt>
                <c:pt idx="2122">
                  <c:v>56.723529999999997</c:v>
                </c:pt>
                <c:pt idx="2123">
                  <c:v>56.747341667000001</c:v>
                </c:pt>
                <c:pt idx="2124">
                  <c:v>56.770866667</c:v>
                </c:pt>
                <c:pt idx="2125">
                  <c:v>56.794608332999999</c:v>
                </c:pt>
                <c:pt idx="2126">
                  <c:v>56.810290000000002</c:v>
                </c:pt>
                <c:pt idx="2127">
                  <c:v>56.836505000000002</c:v>
                </c:pt>
                <c:pt idx="2128">
                  <c:v>56.852521666999998</c:v>
                </c:pt>
                <c:pt idx="2129">
                  <c:v>56.878683332999998</c:v>
                </c:pt>
                <c:pt idx="2130">
                  <c:v>56.902543332999997</c:v>
                </c:pt>
                <c:pt idx="2131">
                  <c:v>56.926175000000001</c:v>
                </c:pt>
                <c:pt idx="2132">
                  <c:v>56.950049999999997</c:v>
                </c:pt>
                <c:pt idx="2133">
                  <c:v>56.973773332999997</c:v>
                </c:pt>
                <c:pt idx="2134">
                  <c:v>56.995783332999999</c:v>
                </c:pt>
                <c:pt idx="2135">
                  <c:v>57.017636666999998</c:v>
                </c:pt>
                <c:pt idx="2136">
                  <c:v>57.038690000000003</c:v>
                </c:pt>
                <c:pt idx="2137">
                  <c:v>57.062858333000001</c:v>
                </c:pt>
                <c:pt idx="2138">
                  <c:v>57.084314999999997</c:v>
                </c:pt>
                <c:pt idx="2139">
                  <c:v>57.108333332999997</c:v>
                </c:pt>
                <c:pt idx="2140">
                  <c:v>57.130106667</c:v>
                </c:pt>
                <c:pt idx="2141">
                  <c:v>57.152936666999999</c:v>
                </c:pt>
                <c:pt idx="2142">
                  <c:v>57.174863332999998</c:v>
                </c:pt>
                <c:pt idx="2143">
                  <c:v>57.198008332999997</c:v>
                </c:pt>
                <c:pt idx="2144">
                  <c:v>57.220636667000001</c:v>
                </c:pt>
                <c:pt idx="2145">
                  <c:v>57.240658332999999</c:v>
                </c:pt>
                <c:pt idx="2146">
                  <c:v>57.255773333</c:v>
                </c:pt>
                <c:pt idx="2147">
                  <c:v>57.274356666999999</c:v>
                </c:pt>
                <c:pt idx="2148">
                  <c:v>57.293010000000002</c:v>
                </c:pt>
                <c:pt idx="2149">
                  <c:v>57.311598332999999</c:v>
                </c:pt>
                <c:pt idx="2150">
                  <c:v>57.338631667000001</c:v>
                </c:pt>
                <c:pt idx="2151">
                  <c:v>57.353926667000003</c:v>
                </c:pt>
                <c:pt idx="2152">
                  <c:v>57.372381666999999</c:v>
                </c:pt>
                <c:pt idx="2153">
                  <c:v>57.399846666999998</c:v>
                </c:pt>
                <c:pt idx="2154">
                  <c:v>57.423380000000002</c:v>
                </c:pt>
                <c:pt idx="2155">
                  <c:v>57.446843332999997</c:v>
                </c:pt>
                <c:pt idx="2156">
                  <c:v>57.47204</c:v>
                </c:pt>
                <c:pt idx="2157">
                  <c:v>57.495673332999999</c:v>
                </c:pt>
                <c:pt idx="2158">
                  <c:v>57.519458333000003</c:v>
                </c:pt>
                <c:pt idx="2159">
                  <c:v>57.53463</c:v>
                </c:pt>
                <c:pt idx="2160">
                  <c:v>57.561529999999998</c:v>
                </c:pt>
                <c:pt idx="2161">
                  <c:v>57.576643333</c:v>
                </c:pt>
                <c:pt idx="2162">
                  <c:v>57.603535000000001</c:v>
                </c:pt>
                <c:pt idx="2163">
                  <c:v>57.627673332999997</c:v>
                </c:pt>
                <c:pt idx="2164">
                  <c:v>57.651530000000001</c:v>
                </c:pt>
                <c:pt idx="2165">
                  <c:v>57.675341666999998</c:v>
                </c:pt>
                <c:pt idx="2166">
                  <c:v>57.699126667000002</c:v>
                </c:pt>
                <c:pt idx="2167">
                  <c:v>57.722839999999998</c:v>
                </c:pt>
                <c:pt idx="2168">
                  <c:v>57.746701667000004</c:v>
                </c:pt>
                <c:pt idx="2169">
                  <c:v>57.769174999999997</c:v>
                </c:pt>
                <c:pt idx="2170">
                  <c:v>57.784588333000002</c:v>
                </c:pt>
                <c:pt idx="2171">
                  <c:v>57.802871666999998</c:v>
                </c:pt>
                <c:pt idx="2172">
                  <c:v>57.821316666999998</c:v>
                </c:pt>
                <c:pt idx="2173">
                  <c:v>57.848514999999999</c:v>
                </c:pt>
                <c:pt idx="2174">
                  <c:v>57.863585</c:v>
                </c:pt>
                <c:pt idx="2175">
                  <c:v>57.890768332999997</c:v>
                </c:pt>
                <c:pt idx="2176">
                  <c:v>57.915035000000003</c:v>
                </c:pt>
                <c:pt idx="2177">
                  <c:v>57.938859999999998</c:v>
                </c:pt>
                <c:pt idx="2178">
                  <c:v>57.962536667000002</c:v>
                </c:pt>
                <c:pt idx="2179">
                  <c:v>57.986511667000002</c:v>
                </c:pt>
                <c:pt idx="2180">
                  <c:v>58.010204999999999</c:v>
                </c:pt>
                <c:pt idx="2181">
                  <c:v>58.034003333000001</c:v>
                </c:pt>
                <c:pt idx="2182">
                  <c:v>58.049186667000001</c:v>
                </c:pt>
                <c:pt idx="2183">
                  <c:v>58.075938333000003</c:v>
                </c:pt>
                <c:pt idx="2184">
                  <c:v>58.099703333000001</c:v>
                </c:pt>
                <c:pt idx="2185">
                  <c:v>58.115160000000003</c:v>
                </c:pt>
                <c:pt idx="2186">
                  <c:v>58.142200000000003</c:v>
                </c:pt>
                <c:pt idx="2187">
                  <c:v>58.166339999999998</c:v>
                </c:pt>
                <c:pt idx="2188">
                  <c:v>58.190365</c:v>
                </c:pt>
                <c:pt idx="2189">
                  <c:v>58.213836667000002</c:v>
                </c:pt>
                <c:pt idx="2190">
                  <c:v>58.237205000000003</c:v>
                </c:pt>
                <c:pt idx="2191">
                  <c:v>58.258948332999999</c:v>
                </c:pt>
                <c:pt idx="2192">
                  <c:v>58.281531667000003</c:v>
                </c:pt>
                <c:pt idx="2193">
                  <c:v>58.303341666999998</c:v>
                </c:pt>
                <c:pt idx="2194">
                  <c:v>58.327531667000002</c:v>
                </c:pt>
                <c:pt idx="2195">
                  <c:v>58.351501667000001</c:v>
                </c:pt>
                <c:pt idx="2196">
                  <c:v>58.375534999999999</c:v>
                </c:pt>
                <c:pt idx="2197">
                  <c:v>58.399501667000003</c:v>
                </c:pt>
                <c:pt idx="2198">
                  <c:v>58.421276667000001</c:v>
                </c:pt>
                <c:pt idx="2199">
                  <c:v>58.442776666999997</c:v>
                </c:pt>
                <c:pt idx="2200">
                  <c:v>58.465863333000001</c:v>
                </c:pt>
                <c:pt idx="2201">
                  <c:v>58.490009999999998</c:v>
                </c:pt>
                <c:pt idx="2202">
                  <c:v>58.511706666999999</c:v>
                </c:pt>
                <c:pt idx="2203">
                  <c:v>58.535666667000001</c:v>
                </c:pt>
                <c:pt idx="2204">
                  <c:v>58.550883333000002</c:v>
                </c:pt>
                <c:pt idx="2205">
                  <c:v>58.568903333000002</c:v>
                </c:pt>
                <c:pt idx="2206">
                  <c:v>58.595701667</c:v>
                </c:pt>
                <c:pt idx="2207">
                  <c:v>58.619771667000002</c:v>
                </c:pt>
                <c:pt idx="2208">
                  <c:v>58.643529999999998</c:v>
                </c:pt>
                <c:pt idx="2209">
                  <c:v>58.667501667000003</c:v>
                </c:pt>
                <c:pt idx="2210">
                  <c:v>58.682698332999998</c:v>
                </c:pt>
                <c:pt idx="2211">
                  <c:v>58.701028332999996</c:v>
                </c:pt>
                <c:pt idx="2212">
                  <c:v>58.72804</c:v>
                </c:pt>
                <c:pt idx="2213">
                  <c:v>58.751836666999999</c:v>
                </c:pt>
                <c:pt idx="2214">
                  <c:v>58.766988333</c:v>
                </c:pt>
                <c:pt idx="2215">
                  <c:v>58.785186666999998</c:v>
                </c:pt>
                <c:pt idx="2216">
                  <c:v>58.812291666999997</c:v>
                </c:pt>
                <c:pt idx="2217">
                  <c:v>58.836173332999998</c:v>
                </c:pt>
                <c:pt idx="2218">
                  <c:v>58.860203333000001</c:v>
                </c:pt>
                <c:pt idx="2219">
                  <c:v>58.884345000000003</c:v>
                </c:pt>
                <c:pt idx="2220">
                  <c:v>58.908369999999998</c:v>
                </c:pt>
                <c:pt idx="2221">
                  <c:v>58.927478333000003</c:v>
                </c:pt>
                <c:pt idx="2222">
                  <c:v>58.942306666999997</c:v>
                </c:pt>
                <c:pt idx="2223">
                  <c:v>58.969349999999999</c:v>
                </c:pt>
                <c:pt idx="2224">
                  <c:v>58.993468333000003</c:v>
                </c:pt>
                <c:pt idx="2225">
                  <c:v>59.017501666999998</c:v>
                </c:pt>
                <c:pt idx="2226">
                  <c:v>59.041539999999998</c:v>
                </c:pt>
                <c:pt idx="2227">
                  <c:v>59.065503333000002</c:v>
                </c:pt>
                <c:pt idx="2228">
                  <c:v>59.080379999999998</c:v>
                </c:pt>
                <c:pt idx="2229">
                  <c:v>59.098595000000003</c:v>
                </c:pt>
                <c:pt idx="2230">
                  <c:v>59.125708332999999</c:v>
                </c:pt>
                <c:pt idx="2231">
                  <c:v>59.140673333000002</c:v>
                </c:pt>
                <c:pt idx="2232">
                  <c:v>59.168134999999999</c:v>
                </c:pt>
                <c:pt idx="2233">
                  <c:v>59.191679999999998</c:v>
                </c:pt>
                <c:pt idx="2234">
                  <c:v>59.215863333000001</c:v>
                </c:pt>
                <c:pt idx="2235">
                  <c:v>59.237281666999998</c:v>
                </c:pt>
                <c:pt idx="2236">
                  <c:v>59.260365</c:v>
                </c:pt>
                <c:pt idx="2237">
                  <c:v>59.287005000000001</c:v>
                </c:pt>
                <c:pt idx="2238">
                  <c:v>59.311210000000003</c:v>
                </c:pt>
                <c:pt idx="2239">
                  <c:v>59.335928332999998</c:v>
                </c:pt>
                <c:pt idx="2240">
                  <c:v>59.351273333000002</c:v>
                </c:pt>
                <c:pt idx="2241">
                  <c:v>59.369340000000001</c:v>
                </c:pt>
                <c:pt idx="2242">
                  <c:v>59.396198333000001</c:v>
                </c:pt>
                <c:pt idx="2243">
                  <c:v>59.417728332999999</c:v>
                </c:pt>
                <c:pt idx="2244">
                  <c:v>59.439531666999997</c:v>
                </c:pt>
                <c:pt idx="2245">
                  <c:v>59.463501667000003</c:v>
                </c:pt>
                <c:pt idx="2246">
                  <c:v>59.487225000000002</c:v>
                </c:pt>
                <c:pt idx="2247">
                  <c:v>59.509221666999998</c:v>
                </c:pt>
                <c:pt idx="2248">
                  <c:v>59.533715000000001</c:v>
                </c:pt>
                <c:pt idx="2249">
                  <c:v>59.555851666999999</c:v>
                </c:pt>
                <c:pt idx="2250">
                  <c:v>59.570836667000002</c:v>
                </c:pt>
                <c:pt idx="2251">
                  <c:v>59.589111666999997</c:v>
                </c:pt>
                <c:pt idx="2252">
                  <c:v>59.616038332999999</c:v>
                </c:pt>
                <c:pt idx="2253">
                  <c:v>59.631464999999999</c:v>
                </c:pt>
                <c:pt idx="2254">
                  <c:v>59.649630000000002</c:v>
                </c:pt>
                <c:pt idx="2255">
                  <c:v>59.667801666999999</c:v>
                </c:pt>
                <c:pt idx="2256">
                  <c:v>59.695295000000002</c:v>
                </c:pt>
                <c:pt idx="2257">
                  <c:v>59.719340000000003</c:v>
                </c:pt>
                <c:pt idx="2258">
                  <c:v>59.743536667000001</c:v>
                </c:pt>
                <c:pt idx="2259">
                  <c:v>59.758586667000003</c:v>
                </c:pt>
                <c:pt idx="2260">
                  <c:v>59.785868333000003</c:v>
                </c:pt>
                <c:pt idx="2261">
                  <c:v>59.809671667000003</c:v>
                </c:pt>
                <c:pt idx="2262">
                  <c:v>59.825063333000003</c:v>
                </c:pt>
                <c:pt idx="2263">
                  <c:v>59.849888333000003</c:v>
                </c:pt>
                <c:pt idx="2264">
                  <c:v>59.874133333000003</c:v>
                </c:pt>
                <c:pt idx="2265">
                  <c:v>59.896096667000002</c:v>
                </c:pt>
                <c:pt idx="2266">
                  <c:v>59.920216666999998</c:v>
                </c:pt>
                <c:pt idx="2267">
                  <c:v>59.942501667000002</c:v>
                </c:pt>
                <c:pt idx="2268">
                  <c:v>59.969211667000003</c:v>
                </c:pt>
                <c:pt idx="2269">
                  <c:v>59.995365</c:v>
                </c:pt>
                <c:pt idx="2270">
                  <c:v>60.010978332999997</c:v>
                </c:pt>
                <c:pt idx="2271">
                  <c:v>60.038343333</c:v>
                </c:pt>
                <c:pt idx="2272">
                  <c:v>60.062633333000001</c:v>
                </c:pt>
                <c:pt idx="2273">
                  <c:v>60.087004999999998</c:v>
                </c:pt>
                <c:pt idx="2274">
                  <c:v>60.111375000000002</c:v>
                </c:pt>
                <c:pt idx="2275">
                  <c:v>60.135669999999998</c:v>
                </c:pt>
                <c:pt idx="2276">
                  <c:v>60.160198332999997</c:v>
                </c:pt>
                <c:pt idx="2277">
                  <c:v>60.184506667000001</c:v>
                </c:pt>
                <c:pt idx="2278">
                  <c:v>60.208698333000001</c:v>
                </c:pt>
                <c:pt idx="2279">
                  <c:v>60.232931667000003</c:v>
                </c:pt>
                <c:pt idx="2280">
                  <c:v>60.256709999999998</c:v>
                </c:pt>
                <c:pt idx="2281">
                  <c:v>60.281171667000002</c:v>
                </c:pt>
                <c:pt idx="2282">
                  <c:v>60.305701667000001</c:v>
                </c:pt>
                <c:pt idx="2283">
                  <c:v>60.329843332999999</c:v>
                </c:pt>
                <c:pt idx="2284">
                  <c:v>60.354374999999997</c:v>
                </c:pt>
                <c:pt idx="2285">
                  <c:v>60.378501667000002</c:v>
                </c:pt>
                <c:pt idx="2286">
                  <c:v>60.400813333000002</c:v>
                </c:pt>
                <c:pt idx="2287">
                  <c:v>60.422823332999997</c:v>
                </c:pt>
                <c:pt idx="2288">
                  <c:v>60.44603</c:v>
                </c:pt>
                <c:pt idx="2289">
                  <c:v>60.469188332999998</c:v>
                </c:pt>
                <c:pt idx="2290">
                  <c:v>60.493209999999998</c:v>
                </c:pt>
                <c:pt idx="2291">
                  <c:v>60.515515000000001</c:v>
                </c:pt>
                <c:pt idx="2292">
                  <c:v>60.537489999999998</c:v>
                </c:pt>
                <c:pt idx="2293">
                  <c:v>60.55254</c:v>
                </c:pt>
                <c:pt idx="2294">
                  <c:v>60.577278333000002</c:v>
                </c:pt>
                <c:pt idx="2295">
                  <c:v>60.599221667000002</c:v>
                </c:pt>
                <c:pt idx="2296">
                  <c:v>60.621253332999999</c:v>
                </c:pt>
                <c:pt idx="2297">
                  <c:v>60.643835000000003</c:v>
                </c:pt>
                <c:pt idx="2298">
                  <c:v>60.668165000000002</c:v>
                </c:pt>
                <c:pt idx="2299">
                  <c:v>60.683496667</c:v>
                </c:pt>
                <c:pt idx="2300">
                  <c:v>60.70234</c:v>
                </c:pt>
                <c:pt idx="2301">
                  <c:v>60.72542</c:v>
                </c:pt>
                <c:pt idx="2302">
                  <c:v>60.740965000000003</c:v>
                </c:pt>
                <c:pt idx="2303">
                  <c:v>60.768268333000002</c:v>
                </c:pt>
                <c:pt idx="2304">
                  <c:v>60.783861666999996</c:v>
                </c:pt>
                <c:pt idx="2305">
                  <c:v>60.802276667000001</c:v>
                </c:pt>
                <c:pt idx="2306">
                  <c:v>60.829708332999999</c:v>
                </c:pt>
                <c:pt idx="2307">
                  <c:v>60.854008333000003</c:v>
                </c:pt>
                <c:pt idx="2308">
                  <c:v>60.878196666999997</c:v>
                </c:pt>
                <c:pt idx="2309">
                  <c:v>60.902178333000002</c:v>
                </c:pt>
                <c:pt idx="2310">
                  <c:v>60.926366667000003</c:v>
                </c:pt>
                <c:pt idx="2311">
                  <c:v>60.950595</c:v>
                </c:pt>
                <c:pt idx="2312">
                  <c:v>60.974870000000003</c:v>
                </c:pt>
                <c:pt idx="2313">
                  <c:v>60.999168333</c:v>
                </c:pt>
                <c:pt idx="2314">
                  <c:v>61.023376667000001</c:v>
                </c:pt>
                <c:pt idx="2315">
                  <c:v>61.047510000000003</c:v>
                </c:pt>
                <c:pt idx="2316">
                  <c:v>61.071866667000002</c:v>
                </c:pt>
                <c:pt idx="2317">
                  <c:v>61.095836667</c:v>
                </c:pt>
                <c:pt idx="2318">
                  <c:v>61.120296666999998</c:v>
                </c:pt>
                <c:pt idx="2319">
                  <c:v>61.144509999999997</c:v>
                </c:pt>
                <c:pt idx="2320">
                  <c:v>61.168868332999999</c:v>
                </c:pt>
                <c:pt idx="2321">
                  <c:v>61.193008333000002</c:v>
                </c:pt>
                <c:pt idx="2322">
                  <c:v>61.216864999999999</c:v>
                </c:pt>
                <c:pt idx="2323">
                  <c:v>61.241008333000003</c:v>
                </c:pt>
                <c:pt idx="2324">
                  <c:v>61.262983333000001</c:v>
                </c:pt>
                <c:pt idx="2325">
                  <c:v>61.288273332999999</c:v>
                </c:pt>
                <c:pt idx="2326">
                  <c:v>61.312196667000002</c:v>
                </c:pt>
                <c:pt idx="2327">
                  <c:v>61.333821667000002</c:v>
                </c:pt>
                <c:pt idx="2328">
                  <c:v>61.355719999999998</c:v>
                </c:pt>
                <c:pt idx="2329">
                  <c:v>61.371173333000002</c:v>
                </c:pt>
                <c:pt idx="2330">
                  <c:v>61.389831667000003</c:v>
                </c:pt>
                <c:pt idx="2331">
                  <c:v>61.414143332999998</c:v>
                </c:pt>
                <c:pt idx="2332">
                  <c:v>61.436371667000003</c:v>
                </c:pt>
                <c:pt idx="2333">
                  <c:v>61.460153333000001</c:v>
                </c:pt>
                <c:pt idx="2334">
                  <c:v>61.482529999999997</c:v>
                </c:pt>
                <c:pt idx="2335">
                  <c:v>61.504354999999997</c:v>
                </c:pt>
                <c:pt idx="2336">
                  <c:v>61.526305000000001</c:v>
                </c:pt>
                <c:pt idx="2337">
                  <c:v>61.549503332999997</c:v>
                </c:pt>
                <c:pt idx="2338">
                  <c:v>61.564841667000003</c:v>
                </c:pt>
                <c:pt idx="2339">
                  <c:v>61.589658333000003</c:v>
                </c:pt>
                <c:pt idx="2340">
                  <c:v>61.614036667000001</c:v>
                </c:pt>
                <c:pt idx="2341">
                  <c:v>61.629428333</c:v>
                </c:pt>
                <c:pt idx="2342">
                  <c:v>61.654646667000002</c:v>
                </c:pt>
                <c:pt idx="2343">
                  <c:v>61.670173333000001</c:v>
                </c:pt>
                <c:pt idx="2344">
                  <c:v>61.695436667000003</c:v>
                </c:pt>
                <c:pt idx="2345">
                  <c:v>61.719308333000001</c:v>
                </c:pt>
                <c:pt idx="2346">
                  <c:v>61.745863333000003</c:v>
                </c:pt>
                <c:pt idx="2347">
                  <c:v>61.770175000000002</c:v>
                </c:pt>
                <c:pt idx="2348">
                  <c:v>61.794623332999997</c:v>
                </c:pt>
                <c:pt idx="2349">
                  <c:v>61.819004999999997</c:v>
                </c:pt>
                <c:pt idx="2350">
                  <c:v>61.842880000000001</c:v>
                </c:pt>
                <c:pt idx="2351">
                  <c:v>61.866001666999999</c:v>
                </c:pt>
                <c:pt idx="2352">
                  <c:v>61.890038333</c:v>
                </c:pt>
                <c:pt idx="2353">
                  <c:v>61.914181667000001</c:v>
                </c:pt>
                <c:pt idx="2354">
                  <c:v>61.938200000000002</c:v>
                </c:pt>
                <c:pt idx="2355">
                  <c:v>61.962441667</c:v>
                </c:pt>
                <c:pt idx="2356">
                  <c:v>61.986535000000003</c:v>
                </c:pt>
                <c:pt idx="2357">
                  <c:v>62.010343333000002</c:v>
                </c:pt>
                <c:pt idx="2358">
                  <c:v>62.034541666999999</c:v>
                </c:pt>
                <c:pt idx="2359">
                  <c:v>62.058508332999999</c:v>
                </c:pt>
                <c:pt idx="2360">
                  <c:v>62.082533333000001</c:v>
                </c:pt>
                <c:pt idx="2361">
                  <c:v>62.106501667000003</c:v>
                </c:pt>
                <c:pt idx="2362">
                  <c:v>62.130803333000003</c:v>
                </c:pt>
                <c:pt idx="2363">
                  <c:v>62.154838333000001</c:v>
                </c:pt>
                <c:pt idx="2364">
                  <c:v>62.179029999999997</c:v>
                </c:pt>
                <c:pt idx="2365">
                  <c:v>62.203175000000002</c:v>
                </c:pt>
                <c:pt idx="2366">
                  <c:v>62.227200000000003</c:v>
                </c:pt>
                <c:pt idx="2367">
                  <c:v>62.251176667000003</c:v>
                </c:pt>
                <c:pt idx="2368">
                  <c:v>62.275215000000003</c:v>
                </c:pt>
                <c:pt idx="2369">
                  <c:v>62.299266666999998</c:v>
                </c:pt>
                <c:pt idx="2370">
                  <c:v>62.323033332999998</c:v>
                </c:pt>
                <c:pt idx="2371">
                  <c:v>62.347009999999997</c:v>
                </c:pt>
                <c:pt idx="2372">
                  <c:v>62.37153</c:v>
                </c:pt>
                <c:pt idx="2373">
                  <c:v>62.395339999999997</c:v>
                </c:pt>
                <c:pt idx="2374">
                  <c:v>62.419203332999999</c:v>
                </c:pt>
                <c:pt idx="2375">
                  <c:v>62.443011667</c:v>
                </c:pt>
                <c:pt idx="2376">
                  <c:v>62.468291667000003</c:v>
                </c:pt>
                <c:pt idx="2377">
                  <c:v>62.492176667000003</c:v>
                </c:pt>
                <c:pt idx="2378">
                  <c:v>62.516038332999997</c:v>
                </c:pt>
                <c:pt idx="2379">
                  <c:v>62.539684999999999</c:v>
                </c:pt>
                <c:pt idx="2380">
                  <c:v>62.563381667000002</c:v>
                </c:pt>
                <c:pt idx="2381">
                  <c:v>62.587343333</c:v>
                </c:pt>
                <c:pt idx="2382">
                  <c:v>62.610873333000001</c:v>
                </c:pt>
                <c:pt idx="2383">
                  <c:v>62.634348332999998</c:v>
                </c:pt>
                <c:pt idx="2384">
                  <c:v>62.658290000000001</c:v>
                </c:pt>
                <c:pt idx="2385">
                  <c:v>62.682169999999999</c:v>
                </c:pt>
                <c:pt idx="2386">
                  <c:v>62.706041667000001</c:v>
                </c:pt>
                <c:pt idx="2387">
                  <c:v>62.729835000000001</c:v>
                </c:pt>
                <c:pt idx="2388">
                  <c:v>62.753371667000003</c:v>
                </c:pt>
                <c:pt idx="2389">
                  <c:v>62.776841666999999</c:v>
                </c:pt>
                <c:pt idx="2390">
                  <c:v>62.800363333</c:v>
                </c:pt>
                <c:pt idx="2391">
                  <c:v>62.815294999999999</c:v>
                </c:pt>
                <c:pt idx="2392">
                  <c:v>62.841968332999997</c:v>
                </c:pt>
                <c:pt idx="2393">
                  <c:v>62.861251666999998</c:v>
                </c:pt>
                <c:pt idx="2394">
                  <c:v>62.884703332999997</c:v>
                </c:pt>
                <c:pt idx="2395">
                  <c:v>62.908176666999999</c:v>
                </c:pt>
                <c:pt idx="2396">
                  <c:v>62.931708333000003</c:v>
                </c:pt>
                <c:pt idx="2397">
                  <c:v>62.955006666999999</c:v>
                </c:pt>
                <c:pt idx="2398">
                  <c:v>62.978536667</c:v>
                </c:pt>
                <c:pt idx="2399">
                  <c:v>62.993225000000002</c:v>
                </c:pt>
                <c:pt idx="2400">
                  <c:v>63.01979</c:v>
                </c:pt>
                <c:pt idx="2401">
                  <c:v>63.043188333000003</c:v>
                </c:pt>
                <c:pt idx="2402">
                  <c:v>63.066531667</c:v>
                </c:pt>
                <c:pt idx="2403">
                  <c:v>63.089841667000002</c:v>
                </c:pt>
                <c:pt idx="2404">
                  <c:v>63.113203333000001</c:v>
                </c:pt>
                <c:pt idx="2405">
                  <c:v>63.137005000000002</c:v>
                </c:pt>
                <c:pt idx="2406">
                  <c:v>63.161029999999997</c:v>
                </c:pt>
                <c:pt idx="2407">
                  <c:v>63.175845000000002</c:v>
                </c:pt>
                <c:pt idx="2408">
                  <c:v>63.193798332999997</c:v>
                </c:pt>
                <c:pt idx="2409">
                  <c:v>63.21143</c:v>
                </c:pt>
                <c:pt idx="2410">
                  <c:v>63.238206667</c:v>
                </c:pt>
                <c:pt idx="2411">
                  <c:v>63.261679999999998</c:v>
                </c:pt>
                <c:pt idx="2412">
                  <c:v>63.285196667000001</c:v>
                </c:pt>
                <c:pt idx="2413">
                  <c:v>63.308841667000003</c:v>
                </c:pt>
                <c:pt idx="2414">
                  <c:v>63.323468333000001</c:v>
                </c:pt>
                <c:pt idx="2415">
                  <c:v>63.342080000000003</c:v>
                </c:pt>
                <c:pt idx="2416">
                  <c:v>63.369306666999996</c:v>
                </c:pt>
                <c:pt idx="2417">
                  <c:v>63.393506666999997</c:v>
                </c:pt>
                <c:pt idx="2418">
                  <c:v>63.418031667000001</c:v>
                </c:pt>
                <c:pt idx="2419">
                  <c:v>63.442680000000003</c:v>
                </c:pt>
                <c:pt idx="2420">
                  <c:v>63.466861667000003</c:v>
                </c:pt>
                <c:pt idx="2421">
                  <c:v>63.491340000000001</c:v>
                </c:pt>
                <c:pt idx="2422">
                  <c:v>63.515543332999997</c:v>
                </c:pt>
                <c:pt idx="2423">
                  <c:v>63.540261667000003</c:v>
                </c:pt>
                <c:pt idx="2424">
                  <c:v>63.564545000000003</c:v>
                </c:pt>
                <c:pt idx="2425">
                  <c:v>63.588681667000003</c:v>
                </c:pt>
                <c:pt idx="2426">
                  <c:v>63.612870000000001</c:v>
                </c:pt>
                <c:pt idx="2427">
                  <c:v>63.636834999999998</c:v>
                </c:pt>
                <c:pt idx="2428">
                  <c:v>63.660871667000002</c:v>
                </c:pt>
                <c:pt idx="2429">
                  <c:v>63.676290000000002</c:v>
                </c:pt>
                <c:pt idx="2430">
                  <c:v>63.703863333000001</c:v>
                </c:pt>
                <c:pt idx="2431">
                  <c:v>63.725450000000002</c:v>
                </c:pt>
                <c:pt idx="2432">
                  <c:v>63.749033333</c:v>
                </c:pt>
                <c:pt idx="2433">
                  <c:v>63.773168333000001</c:v>
                </c:pt>
                <c:pt idx="2434">
                  <c:v>63.794885000000001</c:v>
                </c:pt>
                <c:pt idx="2435">
                  <c:v>63.818510000000003</c:v>
                </c:pt>
                <c:pt idx="2436">
                  <c:v>63.840530000000001</c:v>
                </c:pt>
                <c:pt idx="2437">
                  <c:v>63.861858333000001</c:v>
                </c:pt>
                <c:pt idx="2438">
                  <c:v>63.883323333</c:v>
                </c:pt>
                <c:pt idx="2439">
                  <c:v>63.904755000000002</c:v>
                </c:pt>
                <c:pt idx="2440">
                  <c:v>63.919975000000001</c:v>
                </c:pt>
                <c:pt idx="2441">
                  <c:v>63.946841667000001</c:v>
                </c:pt>
                <c:pt idx="2442">
                  <c:v>63.970701667</c:v>
                </c:pt>
                <c:pt idx="2443">
                  <c:v>63.992196667000002</c:v>
                </c:pt>
              </c:numCache>
            </c:numRef>
          </c:xVal>
          <c:yVal>
            <c:numRef>
              <c:f>'COMBINE 3 PEPTIDES'!$H:$H</c:f>
              <c:numCache>
                <c:formatCode>General</c:formatCode>
                <c:ptCount val="104857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8858.6660159999992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33116.449219000002</c:v>
                </c:pt>
                <c:pt idx="1082">
                  <c:v>204237.953125</c:v>
                </c:pt>
                <c:pt idx="1083">
                  <c:v>520289.53125</c:v>
                </c:pt>
                <c:pt idx="1084">
                  <c:v>789941.125</c:v>
                </c:pt>
                <c:pt idx="1085">
                  <c:v>964820.1875</c:v>
                </c:pt>
                <c:pt idx="1086">
                  <c:v>834639.3125</c:v>
                </c:pt>
                <c:pt idx="1087">
                  <c:v>724278.25</c:v>
                </c:pt>
                <c:pt idx="1088">
                  <c:v>566482.5625</c:v>
                </c:pt>
                <c:pt idx="1089">
                  <c:v>347559.53125</c:v>
                </c:pt>
                <c:pt idx="1090">
                  <c:v>139492.375</c:v>
                </c:pt>
                <c:pt idx="1091">
                  <c:v>30697.501952999999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3970.3608399999998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1BC-487C-A273-5891B9F9FE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40359104"/>
        <c:axId val="-1340358560"/>
      </c:scatterChart>
      <c:valAx>
        <c:axId val="-1340359104"/>
        <c:scaling>
          <c:orientation val="minMax"/>
          <c:max val="50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1340358560"/>
        <c:crosses val="autoZero"/>
        <c:crossBetween val="midCat"/>
      </c:valAx>
      <c:valAx>
        <c:axId val="-1340358560"/>
        <c:scaling>
          <c:orientation val="minMax"/>
          <c:max val="160000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1340359104"/>
        <c:crosses val="autoZero"/>
        <c:crossBetween val="midCat"/>
        <c:majorUnit val="4000000"/>
        <c:dispUnits>
          <c:builtInUnit val="millions"/>
        </c:dispUnits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265560144085487"/>
          <c:y val="0.11093464623203367"/>
          <c:w val="0.769178347275569"/>
          <c:h val="0.74295084570793302"/>
        </c:manualLayout>
      </c:layout>
      <c:scatterChart>
        <c:scatterStyle val="lineMarker"/>
        <c:varyColors val="0"/>
        <c:ser>
          <c:idx val="0"/>
          <c:order val="0"/>
          <c:tx>
            <c:strRef>
              <c:f>GCGLSTR!$B$1</c:f>
              <c:strCache>
                <c:ptCount val="1"/>
                <c:pt idx="0">
                  <c:v>Intensity</c:v>
                </c:pt>
              </c:strCache>
            </c:strRef>
          </c:tx>
          <c:spPr>
            <a:ln w="6350" cap="rnd">
              <a:solidFill>
                <a:srgbClr val="003300"/>
              </a:solidFill>
              <a:round/>
            </a:ln>
            <a:effectLst/>
          </c:spPr>
          <c:marker>
            <c:symbol val="none"/>
          </c:marker>
          <c:xVal>
            <c:numRef>
              <c:f>GCGLSTR!$A$2:$A$2445</c:f>
              <c:numCache>
                <c:formatCode>General</c:formatCode>
                <c:ptCount val="2444"/>
                <c:pt idx="0">
                  <c:v>5.00129</c:v>
                </c:pt>
                <c:pt idx="1">
                  <c:v>5.0184949999999997</c:v>
                </c:pt>
                <c:pt idx="2">
                  <c:v>5.0416299999999996</c:v>
                </c:pt>
                <c:pt idx="3">
                  <c:v>5.0738750000000001</c:v>
                </c:pt>
                <c:pt idx="4">
                  <c:v>5.1013483329999998</c:v>
                </c:pt>
                <c:pt idx="5">
                  <c:v>5.1283683330000001</c:v>
                </c:pt>
                <c:pt idx="6">
                  <c:v>5.1543483329999997</c:v>
                </c:pt>
                <c:pt idx="7">
                  <c:v>5.1800366670000004</c:v>
                </c:pt>
                <c:pt idx="8">
                  <c:v>5.2076750000000001</c:v>
                </c:pt>
                <c:pt idx="9">
                  <c:v>5.2328433329999999</c:v>
                </c:pt>
                <c:pt idx="10">
                  <c:v>5.25739</c:v>
                </c:pt>
                <c:pt idx="11">
                  <c:v>5.2821850000000001</c:v>
                </c:pt>
                <c:pt idx="12">
                  <c:v>5.3091749999999998</c:v>
                </c:pt>
                <c:pt idx="13">
                  <c:v>5.3400366669999997</c:v>
                </c:pt>
                <c:pt idx="14">
                  <c:v>5.3673416669999998</c:v>
                </c:pt>
                <c:pt idx="15">
                  <c:v>5.3943783329999997</c:v>
                </c:pt>
                <c:pt idx="16">
                  <c:v>5.4212699999999998</c:v>
                </c:pt>
                <c:pt idx="17">
                  <c:v>5.4520299999999997</c:v>
                </c:pt>
                <c:pt idx="18">
                  <c:v>5.4805016670000004</c:v>
                </c:pt>
                <c:pt idx="19">
                  <c:v>5.5089966669999999</c:v>
                </c:pt>
                <c:pt idx="20">
                  <c:v>5.5310333329999999</c:v>
                </c:pt>
                <c:pt idx="21">
                  <c:v>5.5626699999999998</c:v>
                </c:pt>
                <c:pt idx="22">
                  <c:v>5.5912316669999997</c:v>
                </c:pt>
                <c:pt idx="23">
                  <c:v>5.61327</c:v>
                </c:pt>
                <c:pt idx="24">
                  <c:v>5.6472133329999998</c:v>
                </c:pt>
                <c:pt idx="25">
                  <c:v>5.6780033330000004</c:v>
                </c:pt>
                <c:pt idx="26">
                  <c:v>5.7088866669999998</c:v>
                </c:pt>
                <c:pt idx="27">
                  <c:v>5.7396700000000003</c:v>
                </c:pt>
                <c:pt idx="28">
                  <c:v>5.770473333</c:v>
                </c:pt>
                <c:pt idx="29">
                  <c:v>5.7990016669999997</c:v>
                </c:pt>
                <c:pt idx="30">
                  <c:v>5.8253716669999998</c:v>
                </c:pt>
                <c:pt idx="31">
                  <c:v>5.8486316670000003</c:v>
                </c:pt>
                <c:pt idx="32">
                  <c:v>5.8713616670000004</c:v>
                </c:pt>
                <c:pt idx="33">
                  <c:v>5.8939500000000002</c:v>
                </c:pt>
                <c:pt idx="34">
                  <c:v>5.9161099999999998</c:v>
                </c:pt>
                <c:pt idx="35">
                  <c:v>5.9384516669999998</c:v>
                </c:pt>
                <c:pt idx="36">
                  <c:v>5.9605666670000002</c:v>
                </c:pt>
                <c:pt idx="37">
                  <c:v>5.9958266670000002</c:v>
                </c:pt>
                <c:pt idx="38">
                  <c:v>6.009486667</c:v>
                </c:pt>
                <c:pt idx="39">
                  <c:v>6.0264216670000001</c:v>
                </c:pt>
                <c:pt idx="40">
                  <c:v>6.0500533330000001</c:v>
                </c:pt>
                <c:pt idx="41">
                  <c:v>6.0705466670000003</c:v>
                </c:pt>
                <c:pt idx="42">
                  <c:v>6.0910483329999998</c:v>
                </c:pt>
                <c:pt idx="43">
                  <c:v>6.1154266670000004</c:v>
                </c:pt>
                <c:pt idx="44">
                  <c:v>6.1359683330000001</c:v>
                </c:pt>
                <c:pt idx="45">
                  <c:v>6.1508666669999998</c:v>
                </c:pt>
                <c:pt idx="46">
                  <c:v>6.1672200000000004</c:v>
                </c:pt>
                <c:pt idx="47">
                  <c:v>6.1932016670000003</c:v>
                </c:pt>
                <c:pt idx="48">
                  <c:v>6.2073600000000004</c:v>
                </c:pt>
                <c:pt idx="49">
                  <c:v>6.233365</c:v>
                </c:pt>
                <c:pt idx="50">
                  <c:v>6.2475833329999997</c:v>
                </c:pt>
                <c:pt idx="51">
                  <c:v>6.2735383330000003</c:v>
                </c:pt>
                <c:pt idx="52">
                  <c:v>6.2878999999999996</c:v>
                </c:pt>
                <c:pt idx="53">
                  <c:v>6.3138750000000003</c:v>
                </c:pt>
                <c:pt idx="54">
                  <c:v>6.3368516670000004</c:v>
                </c:pt>
                <c:pt idx="55">
                  <c:v>6.3598683329999997</c:v>
                </c:pt>
                <c:pt idx="56">
                  <c:v>6.3846699999999998</c:v>
                </c:pt>
                <c:pt idx="57">
                  <c:v>6.4077033329999997</c:v>
                </c:pt>
                <c:pt idx="58">
                  <c:v>6.4318350000000004</c:v>
                </c:pt>
                <c:pt idx="59">
                  <c:v>6.4549599999999998</c:v>
                </c:pt>
                <c:pt idx="60">
                  <c:v>6.4780150000000001</c:v>
                </c:pt>
                <c:pt idx="61">
                  <c:v>6.501696667</c:v>
                </c:pt>
                <c:pt idx="62">
                  <c:v>6.5258450000000003</c:v>
                </c:pt>
                <c:pt idx="63">
                  <c:v>6.5490449999999996</c:v>
                </c:pt>
                <c:pt idx="64">
                  <c:v>6.5699783329999999</c:v>
                </c:pt>
                <c:pt idx="65">
                  <c:v>6.5931800000000003</c:v>
                </c:pt>
                <c:pt idx="66">
                  <c:v>6.6176733329999999</c:v>
                </c:pt>
                <c:pt idx="67">
                  <c:v>6.63849</c:v>
                </c:pt>
                <c:pt idx="68">
                  <c:v>6.6596683329999999</c:v>
                </c:pt>
                <c:pt idx="69">
                  <c:v>6.6818683329999997</c:v>
                </c:pt>
                <c:pt idx="70">
                  <c:v>6.7027599999999996</c:v>
                </c:pt>
                <c:pt idx="71">
                  <c:v>6.7256966670000002</c:v>
                </c:pt>
                <c:pt idx="72">
                  <c:v>6.7468433330000002</c:v>
                </c:pt>
                <c:pt idx="73">
                  <c:v>6.7677466669999999</c:v>
                </c:pt>
                <c:pt idx="74">
                  <c:v>6.7886283330000001</c:v>
                </c:pt>
                <c:pt idx="75">
                  <c:v>6.8096233330000002</c:v>
                </c:pt>
                <c:pt idx="76">
                  <c:v>6.8305499999999997</c:v>
                </c:pt>
                <c:pt idx="77">
                  <c:v>6.851508333</c:v>
                </c:pt>
                <c:pt idx="78">
                  <c:v>6.8750999999999998</c:v>
                </c:pt>
                <c:pt idx="79">
                  <c:v>6.8960083330000002</c:v>
                </c:pt>
                <c:pt idx="80">
                  <c:v>6.9193300000000004</c:v>
                </c:pt>
                <c:pt idx="81">
                  <c:v>6.9417049999999998</c:v>
                </c:pt>
                <c:pt idx="82">
                  <c:v>6.96265</c:v>
                </c:pt>
                <c:pt idx="83">
                  <c:v>6.983708333</c:v>
                </c:pt>
                <c:pt idx="84">
                  <c:v>7.0046400000000002</c:v>
                </c:pt>
                <c:pt idx="85">
                  <c:v>7.0270316670000001</c:v>
                </c:pt>
                <c:pt idx="86">
                  <c:v>7.0490133330000004</c:v>
                </c:pt>
                <c:pt idx="87">
                  <c:v>7.0698883329999997</c:v>
                </c:pt>
                <c:pt idx="88">
                  <c:v>7.0907216670000004</c:v>
                </c:pt>
                <c:pt idx="89">
                  <c:v>7.1125299999999996</c:v>
                </c:pt>
                <c:pt idx="90">
                  <c:v>7.1338483330000004</c:v>
                </c:pt>
                <c:pt idx="91">
                  <c:v>7.1550399999999996</c:v>
                </c:pt>
                <c:pt idx="92">
                  <c:v>7.1760933329999999</c:v>
                </c:pt>
                <c:pt idx="93">
                  <c:v>7.1971983330000002</c:v>
                </c:pt>
                <c:pt idx="94">
                  <c:v>7.218343333</c:v>
                </c:pt>
                <c:pt idx="95">
                  <c:v>7.2418533329999999</c:v>
                </c:pt>
                <c:pt idx="96">
                  <c:v>7.2651766670000004</c:v>
                </c:pt>
                <c:pt idx="97">
                  <c:v>7.2893650000000001</c:v>
                </c:pt>
                <c:pt idx="98">
                  <c:v>7.3104783329999998</c:v>
                </c:pt>
                <c:pt idx="99">
                  <c:v>7.3319000000000001</c:v>
                </c:pt>
                <c:pt idx="100">
                  <c:v>7.3530699999999998</c:v>
                </c:pt>
                <c:pt idx="101">
                  <c:v>7.3746999999999998</c:v>
                </c:pt>
                <c:pt idx="102">
                  <c:v>7.3995066669999998</c:v>
                </c:pt>
                <c:pt idx="103">
                  <c:v>7.4208449999999999</c:v>
                </c:pt>
                <c:pt idx="104">
                  <c:v>7.442513333</c:v>
                </c:pt>
                <c:pt idx="105">
                  <c:v>7.4637466669999997</c:v>
                </c:pt>
                <c:pt idx="106">
                  <c:v>7.4872649999999998</c:v>
                </c:pt>
                <c:pt idx="107">
                  <c:v>7.5088333330000001</c:v>
                </c:pt>
                <c:pt idx="108">
                  <c:v>7.5237416670000004</c:v>
                </c:pt>
                <c:pt idx="109">
                  <c:v>7.5483549999999999</c:v>
                </c:pt>
                <c:pt idx="110">
                  <c:v>7.5695699999999997</c:v>
                </c:pt>
                <c:pt idx="111">
                  <c:v>7.5846999999999998</c:v>
                </c:pt>
                <c:pt idx="112">
                  <c:v>7.6116766670000002</c:v>
                </c:pt>
                <c:pt idx="113">
                  <c:v>7.633178333</c:v>
                </c:pt>
                <c:pt idx="114">
                  <c:v>7.6480816669999996</c:v>
                </c:pt>
                <c:pt idx="115">
                  <c:v>7.6726133330000001</c:v>
                </c:pt>
                <c:pt idx="116">
                  <c:v>7.6939250000000001</c:v>
                </c:pt>
                <c:pt idx="117">
                  <c:v>7.7152216669999998</c:v>
                </c:pt>
                <c:pt idx="118">
                  <c:v>7.7366766670000002</c:v>
                </c:pt>
                <c:pt idx="119">
                  <c:v>7.7516949999999998</c:v>
                </c:pt>
                <c:pt idx="120">
                  <c:v>7.7759799999999997</c:v>
                </c:pt>
                <c:pt idx="121">
                  <c:v>7.7995433329999999</c:v>
                </c:pt>
                <c:pt idx="122">
                  <c:v>7.8230166670000001</c:v>
                </c:pt>
                <c:pt idx="123">
                  <c:v>7.8442466670000002</c:v>
                </c:pt>
                <c:pt idx="124">
                  <c:v>7.8672750000000002</c:v>
                </c:pt>
                <c:pt idx="125">
                  <c:v>7.8885266669999998</c:v>
                </c:pt>
                <c:pt idx="126">
                  <c:v>7.9116683329999997</c:v>
                </c:pt>
                <c:pt idx="127">
                  <c:v>7.9330366669999997</c:v>
                </c:pt>
                <c:pt idx="128">
                  <c:v>7.954001667</c:v>
                </c:pt>
                <c:pt idx="129">
                  <c:v>7.9768650000000001</c:v>
                </c:pt>
                <c:pt idx="130">
                  <c:v>7.9986766669999998</c:v>
                </c:pt>
                <c:pt idx="131">
                  <c:v>8.0196866670000002</c:v>
                </c:pt>
                <c:pt idx="132">
                  <c:v>8.0406516670000006</c:v>
                </c:pt>
                <c:pt idx="133">
                  <c:v>8.0628716669999996</c:v>
                </c:pt>
                <c:pt idx="134">
                  <c:v>8.0841766669999995</c:v>
                </c:pt>
                <c:pt idx="135">
                  <c:v>8.1080633330000005</c:v>
                </c:pt>
                <c:pt idx="136">
                  <c:v>8.1311850000000003</c:v>
                </c:pt>
                <c:pt idx="137">
                  <c:v>8.1528650000000003</c:v>
                </c:pt>
                <c:pt idx="138">
                  <c:v>8.1748383330000003</c:v>
                </c:pt>
                <c:pt idx="139">
                  <c:v>8.1973716670000005</c:v>
                </c:pt>
                <c:pt idx="140">
                  <c:v>8.2187633330000001</c:v>
                </c:pt>
                <c:pt idx="141">
                  <c:v>8.2407050000000002</c:v>
                </c:pt>
                <c:pt idx="142">
                  <c:v>8.2631750000000004</c:v>
                </c:pt>
                <c:pt idx="143">
                  <c:v>8.2843183329999999</c:v>
                </c:pt>
                <c:pt idx="144">
                  <c:v>8.3055733329999999</c:v>
                </c:pt>
                <c:pt idx="145">
                  <c:v>8.3291783329999998</c:v>
                </c:pt>
                <c:pt idx="146">
                  <c:v>8.3505766670000003</c:v>
                </c:pt>
                <c:pt idx="147">
                  <c:v>8.3719316670000001</c:v>
                </c:pt>
                <c:pt idx="148">
                  <c:v>8.3937683330000006</c:v>
                </c:pt>
                <c:pt idx="149">
                  <c:v>8.4167016669999999</c:v>
                </c:pt>
                <c:pt idx="150">
                  <c:v>8.4382199999999994</c:v>
                </c:pt>
                <c:pt idx="151">
                  <c:v>8.4621233329999992</c:v>
                </c:pt>
                <c:pt idx="152">
                  <c:v>8.4841800000000003</c:v>
                </c:pt>
                <c:pt idx="153">
                  <c:v>8.5080466670000003</c:v>
                </c:pt>
                <c:pt idx="154">
                  <c:v>8.5290383330000008</c:v>
                </c:pt>
                <c:pt idx="155">
                  <c:v>8.5503266670000002</c:v>
                </c:pt>
                <c:pt idx="156">
                  <c:v>8.5716033330000005</c:v>
                </c:pt>
                <c:pt idx="157">
                  <c:v>8.5940449999999995</c:v>
                </c:pt>
                <c:pt idx="158">
                  <c:v>8.615506667</c:v>
                </c:pt>
                <c:pt idx="159">
                  <c:v>8.6372366669999998</c:v>
                </c:pt>
                <c:pt idx="160">
                  <c:v>8.6587399999999999</c:v>
                </c:pt>
                <c:pt idx="161">
                  <c:v>8.6797149999999998</c:v>
                </c:pt>
                <c:pt idx="162">
                  <c:v>8.7015016670000005</c:v>
                </c:pt>
                <c:pt idx="163">
                  <c:v>8.7235399999999998</c:v>
                </c:pt>
                <c:pt idx="164">
                  <c:v>8.7479416669999992</c:v>
                </c:pt>
                <c:pt idx="165">
                  <c:v>8.7701949999999993</c:v>
                </c:pt>
                <c:pt idx="166">
                  <c:v>8.7941549999999999</c:v>
                </c:pt>
                <c:pt idx="167">
                  <c:v>8.8160299999999996</c:v>
                </c:pt>
                <c:pt idx="168">
                  <c:v>8.8374450000000007</c:v>
                </c:pt>
                <c:pt idx="169">
                  <c:v>8.8613633329999999</c:v>
                </c:pt>
                <c:pt idx="170">
                  <c:v>8.8825733329999998</c:v>
                </c:pt>
                <c:pt idx="171">
                  <c:v>8.8972549999999995</c:v>
                </c:pt>
                <c:pt idx="172">
                  <c:v>8.9214666670000007</c:v>
                </c:pt>
                <c:pt idx="173">
                  <c:v>8.9425749999999997</c:v>
                </c:pt>
                <c:pt idx="174">
                  <c:v>8.9638783330000003</c:v>
                </c:pt>
                <c:pt idx="175">
                  <c:v>9.0024916669999993</c:v>
                </c:pt>
                <c:pt idx="176">
                  <c:v>9.0138833330000008</c:v>
                </c:pt>
                <c:pt idx="177">
                  <c:v>9.04223</c:v>
                </c:pt>
                <c:pt idx="178">
                  <c:v>9.0676983329999992</c:v>
                </c:pt>
                <c:pt idx="179">
                  <c:v>9.0934416670000005</c:v>
                </c:pt>
                <c:pt idx="180">
                  <c:v>9.1188766670000003</c:v>
                </c:pt>
                <c:pt idx="181">
                  <c:v>9.1443533329999998</c:v>
                </c:pt>
                <c:pt idx="182">
                  <c:v>9.1692083330000003</c:v>
                </c:pt>
                <c:pt idx="183">
                  <c:v>9.1945166670000003</c:v>
                </c:pt>
                <c:pt idx="184">
                  <c:v>9.2197066670000005</c:v>
                </c:pt>
                <c:pt idx="185">
                  <c:v>9.2450100000000006</c:v>
                </c:pt>
                <c:pt idx="186">
                  <c:v>9.2696249999999996</c:v>
                </c:pt>
                <c:pt idx="187">
                  <c:v>9.2859283329999993</c:v>
                </c:pt>
                <c:pt idx="188">
                  <c:v>9.3092383329999997</c:v>
                </c:pt>
                <c:pt idx="189">
                  <c:v>9.3260000000000005</c:v>
                </c:pt>
                <c:pt idx="190">
                  <c:v>9.3540483329999997</c:v>
                </c:pt>
                <c:pt idx="191">
                  <c:v>9.379505</c:v>
                </c:pt>
                <c:pt idx="192">
                  <c:v>9.4038649999999997</c:v>
                </c:pt>
                <c:pt idx="193">
                  <c:v>9.4259366670000002</c:v>
                </c:pt>
                <c:pt idx="194">
                  <c:v>9.4514566670000004</c:v>
                </c:pt>
                <c:pt idx="195">
                  <c:v>9.4729533329999995</c:v>
                </c:pt>
                <c:pt idx="196">
                  <c:v>9.4943716669999993</c:v>
                </c:pt>
                <c:pt idx="197">
                  <c:v>9.5185366669999993</c:v>
                </c:pt>
                <c:pt idx="198">
                  <c:v>9.5427683329999997</c:v>
                </c:pt>
                <c:pt idx="199">
                  <c:v>9.5651733330000006</c:v>
                </c:pt>
                <c:pt idx="200">
                  <c:v>9.5871316669999995</c:v>
                </c:pt>
                <c:pt idx="201">
                  <c:v>9.611173333</c:v>
                </c:pt>
                <c:pt idx="202">
                  <c:v>9.635306667</c:v>
                </c:pt>
                <c:pt idx="203">
                  <c:v>9.6571916669999993</c:v>
                </c:pt>
                <c:pt idx="204">
                  <c:v>9.6818650000000002</c:v>
                </c:pt>
                <c:pt idx="205">
                  <c:v>9.7106266669999997</c:v>
                </c:pt>
                <c:pt idx="206">
                  <c:v>9.7258716669999998</c:v>
                </c:pt>
                <c:pt idx="207">
                  <c:v>9.7437133330000005</c:v>
                </c:pt>
                <c:pt idx="208">
                  <c:v>9.7706966669999993</c:v>
                </c:pt>
                <c:pt idx="209">
                  <c:v>9.7910466669999998</c:v>
                </c:pt>
                <c:pt idx="210">
                  <c:v>9.8068983329999995</c:v>
                </c:pt>
                <c:pt idx="211">
                  <c:v>9.8338366669999999</c:v>
                </c:pt>
                <c:pt idx="212">
                  <c:v>9.8580516669999998</c:v>
                </c:pt>
                <c:pt idx="213">
                  <c:v>9.8826683329999998</c:v>
                </c:pt>
                <c:pt idx="214">
                  <c:v>9.9070483330000005</c:v>
                </c:pt>
                <c:pt idx="215">
                  <c:v>9.931508333</c:v>
                </c:pt>
                <c:pt idx="216">
                  <c:v>9.9555349999999994</c:v>
                </c:pt>
                <c:pt idx="217">
                  <c:v>9.9801016669999996</c:v>
                </c:pt>
                <c:pt idx="218">
                  <c:v>10.005034999999999</c:v>
                </c:pt>
                <c:pt idx="219">
                  <c:v>10.030681667</c:v>
                </c:pt>
                <c:pt idx="220">
                  <c:v>10.048030000000001</c:v>
                </c:pt>
                <c:pt idx="221">
                  <c:v>10.07737</c:v>
                </c:pt>
                <c:pt idx="222">
                  <c:v>10.103671667</c:v>
                </c:pt>
                <c:pt idx="223">
                  <c:v>10.129201667</c:v>
                </c:pt>
                <c:pt idx="224">
                  <c:v>10.156116666999999</c:v>
                </c:pt>
                <c:pt idx="225">
                  <c:v>10.183870000000001</c:v>
                </c:pt>
                <c:pt idx="226">
                  <c:v>10.203801667</c:v>
                </c:pt>
                <c:pt idx="227">
                  <c:v>10.234534999999999</c:v>
                </c:pt>
                <c:pt idx="228">
                  <c:v>10.261838333</c:v>
                </c:pt>
                <c:pt idx="229">
                  <c:v>10.289041666999999</c:v>
                </c:pt>
                <c:pt idx="230">
                  <c:v>10.315503333000001</c:v>
                </c:pt>
                <c:pt idx="231">
                  <c:v>10.343305000000001</c:v>
                </c:pt>
                <c:pt idx="232">
                  <c:v>10.370001667</c:v>
                </c:pt>
                <c:pt idx="233">
                  <c:v>10.397203333</c:v>
                </c:pt>
                <c:pt idx="234">
                  <c:v>10.423676667000001</c:v>
                </c:pt>
                <c:pt idx="235">
                  <c:v>10.450035</c:v>
                </c:pt>
                <c:pt idx="236">
                  <c:v>10.476336667</c:v>
                </c:pt>
                <c:pt idx="237">
                  <c:v>10.494073332999999</c:v>
                </c:pt>
                <c:pt idx="238">
                  <c:v>10.523811667</c:v>
                </c:pt>
                <c:pt idx="239">
                  <c:v>10.550668333000001</c:v>
                </c:pt>
                <c:pt idx="240">
                  <c:v>10.57471</c:v>
                </c:pt>
                <c:pt idx="241">
                  <c:v>10.600838333</c:v>
                </c:pt>
                <c:pt idx="242">
                  <c:v>10.626701667000001</c:v>
                </c:pt>
                <c:pt idx="243">
                  <c:v>10.651346667</c:v>
                </c:pt>
                <c:pt idx="244">
                  <c:v>10.668428333</c:v>
                </c:pt>
                <c:pt idx="245">
                  <c:v>10.693556666999999</c:v>
                </c:pt>
                <c:pt idx="246">
                  <c:v>10.710488333000001</c:v>
                </c:pt>
                <c:pt idx="247">
                  <c:v>10.730703332999999</c:v>
                </c:pt>
                <c:pt idx="248">
                  <c:v>10.759378333000001</c:v>
                </c:pt>
                <c:pt idx="249">
                  <c:v>10.776576667</c:v>
                </c:pt>
                <c:pt idx="250">
                  <c:v>10.797305</c:v>
                </c:pt>
                <c:pt idx="251">
                  <c:v>10.825525000000001</c:v>
                </c:pt>
                <c:pt idx="252">
                  <c:v>10.848496666999999</c:v>
                </c:pt>
                <c:pt idx="253">
                  <c:v>10.875293333</c:v>
                </c:pt>
                <c:pt idx="254">
                  <c:v>10.894111667000001</c:v>
                </c:pt>
                <c:pt idx="255">
                  <c:v>10.92437</c:v>
                </c:pt>
                <c:pt idx="256">
                  <c:v>10.951018333</c:v>
                </c:pt>
                <c:pt idx="257">
                  <c:v>10.977029999999999</c:v>
                </c:pt>
                <c:pt idx="258">
                  <c:v>11.003341667000001</c:v>
                </c:pt>
                <c:pt idx="259">
                  <c:v>11.02971</c:v>
                </c:pt>
                <c:pt idx="260">
                  <c:v>11.056609999999999</c:v>
                </c:pt>
                <c:pt idx="261">
                  <c:v>11.083205</c:v>
                </c:pt>
                <c:pt idx="262">
                  <c:v>11.109511667</c:v>
                </c:pt>
                <c:pt idx="263">
                  <c:v>11.135536667</c:v>
                </c:pt>
                <c:pt idx="264">
                  <c:v>11.161343333</c:v>
                </c:pt>
                <c:pt idx="265">
                  <c:v>11.187043333</c:v>
                </c:pt>
                <c:pt idx="266">
                  <c:v>11.21236</c:v>
                </c:pt>
                <c:pt idx="267">
                  <c:v>11.237626667000001</c:v>
                </c:pt>
                <c:pt idx="268">
                  <c:v>11.253920000000001</c:v>
                </c:pt>
                <c:pt idx="269">
                  <c:v>11.28187</c:v>
                </c:pt>
                <c:pt idx="270">
                  <c:v>11.306673333000001</c:v>
                </c:pt>
                <c:pt idx="271">
                  <c:v>11.32264</c:v>
                </c:pt>
                <c:pt idx="272">
                  <c:v>11.350173333000001</c:v>
                </c:pt>
                <c:pt idx="273">
                  <c:v>11.374696667</c:v>
                </c:pt>
                <c:pt idx="274">
                  <c:v>11.399846667</c:v>
                </c:pt>
                <c:pt idx="275">
                  <c:v>11.425301666999999</c:v>
                </c:pt>
                <c:pt idx="276">
                  <c:v>11.450348333000001</c:v>
                </c:pt>
                <c:pt idx="277">
                  <c:v>11.47503</c:v>
                </c:pt>
                <c:pt idx="278">
                  <c:v>11.497529999999999</c:v>
                </c:pt>
                <c:pt idx="279">
                  <c:v>11.52</c:v>
                </c:pt>
                <c:pt idx="280">
                  <c:v>11.542244999999999</c:v>
                </c:pt>
                <c:pt idx="281">
                  <c:v>11.558143333</c:v>
                </c:pt>
                <c:pt idx="282">
                  <c:v>11.583588333</c:v>
                </c:pt>
                <c:pt idx="283">
                  <c:v>11.599486667000001</c:v>
                </c:pt>
                <c:pt idx="284">
                  <c:v>11.624715</c:v>
                </c:pt>
                <c:pt idx="285">
                  <c:v>11.648709999999999</c:v>
                </c:pt>
                <c:pt idx="286">
                  <c:v>11.670783332999999</c:v>
                </c:pt>
                <c:pt idx="287">
                  <c:v>11.68638</c:v>
                </c:pt>
                <c:pt idx="288">
                  <c:v>11.711743332999999</c:v>
                </c:pt>
                <c:pt idx="289">
                  <c:v>11.73437</c:v>
                </c:pt>
                <c:pt idx="290">
                  <c:v>11.758271667000001</c:v>
                </c:pt>
                <c:pt idx="291">
                  <c:v>11.783063332999999</c:v>
                </c:pt>
                <c:pt idx="292">
                  <c:v>11.805251667</c:v>
                </c:pt>
                <c:pt idx="293">
                  <c:v>11.827540000000001</c:v>
                </c:pt>
                <c:pt idx="294">
                  <c:v>11.851838333</c:v>
                </c:pt>
                <c:pt idx="295">
                  <c:v>11.874098332999999</c:v>
                </c:pt>
                <c:pt idx="296">
                  <c:v>11.896341667</c:v>
                </c:pt>
                <c:pt idx="297">
                  <c:v>11.920028332999999</c:v>
                </c:pt>
                <c:pt idx="298">
                  <c:v>11.942080000000001</c:v>
                </c:pt>
                <c:pt idx="299">
                  <c:v>11.965958333</c:v>
                </c:pt>
                <c:pt idx="300">
                  <c:v>11.990506667</c:v>
                </c:pt>
                <c:pt idx="301">
                  <c:v>12.014506666999999</c:v>
                </c:pt>
                <c:pt idx="302">
                  <c:v>12.037006667</c:v>
                </c:pt>
                <c:pt idx="303">
                  <c:v>12.061701666999999</c:v>
                </c:pt>
                <c:pt idx="304">
                  <c:v>12.083908333</c:v>
                </c:pt>
                <c:pt idx="305">
                  <c:v>12.10666</c:v>
                </c:pt>
                <c:pt idx="306">
                  <c:v>12.131145</c:v>
                </c:pt>
                <c:pt idx="307">
                  <c:v>12.153798332999999</c:v>
                </c:pt>
                <c:pt idx="308">
                  <c:v>12.175598333</c:v>
                </c:pt>
                <c:pt idx="309">
                  <c:v>12.199376666999999</c:v>
                </c:pt>
                <c:pt idx="310">
                  <c:v>12.221623333</c:v>
                </c:pt>
                <c:pt idx="311">
                  <c:v>12.243461667</c:v>
                </c:pt>
                <c:pt idx="312">
                  <c:v>12.265236667</c:v>
                </c:pt>
                <c:pt idx="313">
                  <c:v>12.287293332999999</c:v>
                </c:pt>
                <c:pt idx="314">
                  <c:v>12.31175</c:v>
                </c:pt>
                <c:pt idx="315">
                  <c:v>12.334123333000001</c:v>
                </c:pt>
                <c:pt idx="316">
                  <c:v>12.35614</c:v>
                </c:pt>
                <c:pt idx="317">
                  <c:v>12.377928333</c:v>
                </c:pt>
                <c:pt idx="318">
                  <c:v>12.401501667</c:v>
                </c:pt>
                <c:pt idx="319">
                  <c:v>12.423534999999999</c:v>
                </c:pt>
                <c:pt idx="320">
                  <c:v>12.44781</c:v>
                </c:pt>
                <c:pt idx="321">
                  <c:v>12.470368333</c:v>
                </c:pt>
                <c:pt idx="322">
                  <c:v>12.494178333000001</c:v>
                </c:pt>
                <c:pt idx="323">
                  <c:v>12.509518333000001</c:v>
                </c:pt>
                <c:pt idx="324">
                  <c:v>12.534255</c:v>
                </c:pt>
                <c:pt idx="325">
                  <c:v>12.555933333</c:v>
                </c:pt>
                <c:pt idx="326">
                  <c:v>12.579431667</c:v>
                </c:pt>
                <c:pt idx="327">
                  <c:v>12.602365000000001</c:v>
                </c:pt>
                <c:pt idx="328">
                  <c:v>12.626328333</c:v>
                </c:pt>
                <c:pt idx="329">
                  <c:v>12.648863333</c:v>
                </c:pt>
                <c:pt idx="330">
                  <c:v>12.670448333</c:v>
                </c:pt>
                <c:pt idx="331">
                  <c:v>12.692276667</c:v>
                </c:pt>
                <c:pt idx="332">
                  <c:v>12.715501667</c:v>
                </c:pt>
                <c:pt idx="333">
                  <c:v>12.737121667</c:v>
                </c:pt>
                <c:pt idx="334">
                  <c:v>12.75872</c:v>
                </c:pt>
                <c:pt idx="335">
                  <c:v>12.780239999999999</c:v>
                </c:pt>
                <c:pt idx="336">
                  <c:v>12.803179999999999</c:v>
                </c:pt>
                <c:pt idx="337">
                  <c:v>12.825035</c:v>
                </c:pt>
                <c:pt idx="338">
                  <c:v>12.848336667</c:v>
                </c:pt>
                <c:pt idx="339">
                  <c:v>12.87012</c:v>
                </c:pt>
                <c:pt idx="340">
                  <c:v>12.89396</c:v>
                </c:pt>
                <c:pt idx="341">
                  <c:v>12.915528332999999</c:v>
                </c:pt>
                <c:pt idx="342">
                  <c:v>12.937091667000001</c:v>
                </c:pt>
                <c:pt idx="343">
                  <c:v>12.958868333</c:v>
                </c:pt>
                <c:pt idx="344">
                  <c:v>12.980353333</c:v>
                </c:pt>
                <c:pt idx="345">
                  <c:v>13.003538333</c:v>
                </c:pt>
                <c:pt idx="346">
                  <c:v>13.02534</c:v>
                </c:pt>
                <c:pt idx="347">
                  <c:v>13.048958333</c:v>
                </c:pt>
                <c:pt idx="348">
                  <c:v>13.070433333</c:v>
                </c:pt>
                <c:pt idx="349">
                  <c:v>13.094413333</c:v>
                </c:pt>
                <c:pt idx="350">
                  <c:v>13.116334999999999</c:v>
                </c:pt>
                <c:pt idx="351">
                  <c:v>13.137883333</c:v>
                </c:pt>
                <c:pt idx="352">
                  <c:v>13.159676666999999</c:v>
                </c:pt>
                <c:pt idx="353">
                  <c:v>13.181876666999999</c:v>
                </c:pt>
                <c:pt idx="354">
                  <c:v>13.203423333</c:v>
                </c:pt>
                <c:pt idx="355">
                  <c:v>13.225294999999999</c:v>
                </c:pt>
                <c:pt idx="356">
                  <c:v>13.24868</c:v>
                </c:pt>
                <c:pt idx="357">
                  <c:v>13.270365</c:v>
                </c:pt>
                <c:pt idx="358">
                  <c:v>13.291895</c:v>
                </c:pt>
                <c:pt idx="359">
                  <c:v>13.315198333</c:v>
                </c:pt>
                <c:pt idx="360">
                  <c:v>13.336626667000001</c:v>
                </c:pt>
                <c:pt idx="361">
                  <c:v>13.358703332999999</c:v>
                </c:pt>
                <c:pt idx="362">
                  <c:v>13.380233333</c:v>
                </c:pt>
                <c:pt idx="363">
                  <c:v>13.403291667</c:v>
                </c:pt>
                <c:pt idx="364">
                  <c:v>13.427111667</c:v>
                </c:pt>
                <c:pt idx="365">
                  <c:v>13.449204999999999</c:v>
                </c:pt>
                <c:pt idx="366">
                  <c:v>13.470763333000001</c:v>
                </c:pt>
                <c:pt idx="367">
                  <c:v>13.492238333</c:v>
                </c:pt>
                <c:pt idx="368">
                  <c:v>13.515834999999999</c:v>
                </c:pt>
                <c:pt idx="369">
                  <c:v>13.537283333</c:v>
                </c:pt>
                <c:pt idx="370">
                  <c:v>13.561016667000001</c:v>
                </c:pt>
                <c:pt idx="371">
                  <c:v>13.582791667</c:v>
                </c:pt>
                <c:pt idx="372">
                  <c:v>13.604243332999999</c:v>
                </c:pt>
                <c:pt idx="373">
                  <c:v>13.625703333000001</c:v>
                </c:pt>
                <c:pt idx="374">
                  <c:v>13.647078333</c:v>
                </c:pt>
                <c:pt idx="375">
                  <c:v>13.670198333</c:v>
                </c:pt>
                <c:pt idx="376">
                  <c:v>13.693985</c:v>
                </c:pt>
                <c:pt idx="377">
                  <c:v>13.715391667</c:v>
                </c:pt>
                <c:pt idx="378">
                  <c:v>13.737018333</c:v>
                </c:pt>
                <c:pt idx="379">
                  <c:v>13.759639999999999</c:v>
                </c:pt>
                <c:pt idx="380">
                  <c:v>13.781504999999999</c:v>
                </c:pt>
                <c:pt idx="381">
                  <c:v>13.803495</c:v>
                </c:pt>
                <c:pt idx="382">
                  <c:v>13.827173332999999</c:v>
                </c:pt>
                <c:pt idx="383">
                  <c:v>13.848871666999999</c:v>
                </c:pt>
                <c:pt idx="384">
                  <c:v>13.870316667000001</c:v>
                </c:pt>
                <c:pt idx="385">
                  <c:v>13.891868333</c:v>
                </c:pt>
                <c:pt idx="386">
                  <c:v>13.91324</c:v>
                </c:pt>
                <c:pt idx="387">
                  <c:v>13.935790000000001</c:v>
                </c:pt>
                <c:pt idx="388">
                  <c:v>13.959483333</c:v>
                </c:pt>
                <c:pt idx="389">
                  <c:v>13.981863333</c:v>
                </c:pt>
                <c:pt idx="390">
                  <c:v>14.003500000000001</c:v>
                </c:pt>
                <c:pt idx="391">
                  <c:v>14.027225</c:v>
                </c:pt>
                <c:pt idx="392">
                  <c:v>14.048643332999999</c:v>
                </c:pt>
                <c:pt idx="393">
                  <c:v>14.070018333</c:v>
                </c:pt>
                <c:pt idx="394">
                  <c:v>14.093175</c:v>
                </c:pt>
                <c:pt idx="395">
                  <c:v>14.1153</c:v>
                </c:pt>
                <c:pt idx="396">
                  <c:v>14.137005</c:v>
                </c:pt>
                <c:pt idx="397">
                  <c:v>14.160911667000001</c:v>
                </c:pt>
                <c:pt idx="398">
                  <c:v>14.182371667</c:v>
                </c:pt>
                <c:pt idx="399">
                  <c:v>14.203793333</c:v>
                </c:pt>
                <c:pt idx="400">
                  <c:v>14.225348332999999</c:v>
                </c:pt>
                <c:pt idx="401">
                  <c:v>14.246885000000001</c:v>
                </c:pt>
                <c:pt idx="402">
                  <c:v>14.269843333000001</c:v>
                </c:pt>
                <c:pt idx="403">
                  <c:v>14.291806666999999</c:v>
                </c:pt>
                <c:pt idx="404">
                  <c:v>14.315001667000001</c:v>
                </c:pt>
                <c:pt idx="405">
                  <c:v>14.336718333</c:v>
                </c:pt>
                <c:pt idx="406">
                  <c:v>14.36056</c:v>
                </c:pt>
                <c:pt idx="407">
                  <c:v>14.375708333</c:v>
                </c:pt>
                <c:pt idx="408">
                  <c:v>14.393750000000001</c:v>
                </c:pt>
                <c:pt idx="409">
                  <c:v>14.418256667</c:v>
                </c:pt>
                <c:pt idx="410">
                  <c:v>14.439798333000001</c:v>
                </c:pt>
                <c:pt idx="411">
                  <c:v>14.454878333</c:v>
                </c:pt>
                <c:pt idx="412">
                  <c:v>14.479406666999999</c:v>
                </c:pt>
                <c:pt idx="413">
                  <c:v>14.501144999999999</c:v>
                </c:pt>
                <c:pt idx="414">
                  <c:v>14.522575</c:v>
                </c:pt>
                <c:pt idx="415">
                  <c:v>14.546036666999999</c:v>
                </c:pt>
                <c:pt idx="416">
                  <c:v>14.567551667</c:v>
                </c:pt>
                <c:pt idx="417">
                  <c:v>14.591056667</c:v>
                </c:pt>
                <c:pt idx="418">
                  <c:v>14.614173333</c:v>
                </c:pt>
                <c:pt idx="419">
                  <c:v>14.637863333</c:v>
                </c:pt>
                <c:pt idx="420">
                  <c:v>14.652851667</c:v>
                </c:pt>
                <c:pt idx="421">
                  <c:v>14.679546667</c:v>
                </c:pt>
                <c:pt idx="422">
                  <c:v>14.703334999999999</c:v>
                </c:pt>
                <c:pt idx="423">
                  <c:v>14.724634999999999</c:v>
                </c:pt>
                <c:pt idx="424">
                  <c:v>14.746531666999999</c:v>
                </c:pt>
                <c:pt idx="425">
                  <c:v>14.769885</c:v>
                </c:pt>
                <c:pt idx="426">
                  <c:v>14.793464999999999</c:v>
                </c:pt>
                <c:pt idx="427">
                  <c:v>14.815001667000001</c:v>
                </c:pt>
                <c:pt idx="428">
                  <c:v>14.836376667</c:v>
                </c:pt>
                <c:pt idx="429">
                  <c:v>14.851330000000001</c:v>
                </c:pt>
                <c:pt idx="430">
                  <c:v>14.875819999999999</c:v>
                </c:pt>
                <c:pt idx="431">
                  <c:v>14.899376667</c:v>
                </c:pt>
                <c:pt idx="432">
                  <c:v>14.923008333</c:v>
                </c:pt>
                <c:pt idx="433">
                  <c:v>14.946541667</c:v>
                </c:pt>
                <c:pt idx="434">
                  <c:v>14.97035</c:v>
                </c:pt>
                <c:pt idx="435">
                  <c:v>14.99178</c:v>
                </c:pt>
                <c:pt idx="436">
                  <c:v>15.017175</c:v>
                </c:pt>
                <c:pt idx="437">
                  <c:v>15.031936667</c:v>
                </c:pt>
                <c:pt idx="438">
                  <c:v>15.049841667000001</c:v>
                </c:pt>
                <c:pt idx="439">
                  <c:v>15.076378332999999</c:v>
                </c:pt>
                <c:pt idx="440">
                  <c:v>15.099846667</c:v>
                </c:pt>
                <c:pt idx="441">
                  <c:v>15.121083333</c:v>
                </c:pt>
                <c:pt idx="442">
                  <c:v>15.144518333000001</c:v>
                </c:pt>
                <c:pt idx="443">
                  <c:v>15.159378332999999</c:v>
                </c:pt>
                <c:pt idx="444">
                  <c:v>15.185835000000001</c:v>
                </c:pt>
                <c:pt idx="445">
                  <c:v>15.209375</c:v>
                </c:pt>
                <c:pt idx="446">
                  <c:v>15.232836667000001</c:v>
                </c:pt>
                <c:pt idx="447">
                  <c:v>15.256371667</c:v>
                </c:pt>
                <c:pt idx="448">
                  <c:v>15.279856667000001</c:v>
                </c:pt>
                <c:pt idx="449">
                  <c:v>15.303363333</c:v>
                </c:pt>
                <c:pt idx="450">
                  <c:v>15.326943332999999</c:v>
                </c:pt>
                <c:pt idx="451">
                  <c:v>15.351706667</c:v>
                </c:pt>
                <c:pt idx="452">
                  <c:v>15.37534</c:v>
                </c:pt>
                <c:pt idx="453">
                  <c:v>15.399031666999999</c:v>
                </c:pt>
                <c:pt idx="454">
                  <c:v>15.422840000000001</c:v>
                </c:pt>
                <c:pt idx="455">
                  <c:v>15.446533333</c:v>
                </c:pt>
                <c:pt idx="456">
                  <c:v>15.46787</c:v>
                </c:pt>
                <c:pt idx="457">
                  <c:v>15.489468333</c:v>
                </c:pt>
                <c:pt idx="458">
                  <c:v>15.510926667</c:v>
                </c:pt>
                <c:pt idx="459">
                  <c:v>15.53453</c:v>
                </c:pt>
                <c:pt idx="460">
                  <c:v>15.555949999999999</c:v>
                </c:pt>
                <c:pt idx="461">
                  <c:v>15.579034999999999</c:v>
                </c:pt>
                <c:pt idx="462">
                  <c:v>15.600493332999999</c:v>
                </c:pt>
                <c:pt idx="463">
                  <c:v>15.622046666999999</c:v>
                </c:pt>
                <c:pt idx="464">
                  <c:v>15.645868332999999</c:v>
                </c:pt>
                <c:pt idx="465">
                  <c:v>15.667176667</c:v>
                </c:pt>
                <c:pt idx="466">
                  <c:v>15.688605000000001</c:v>
                </c:pt>
                <c:pt idx="467">
                  <c:v>15.710865</c:v>
                </c:pt>
                <c:pt idx="468">
                  <c:v>15.732318333</c:v>
                </c:pt>
                <c:pt idx="469">
                  <c:v>15.753863333</c:v>
                </c:pt>
                <c:pt idx="470">
                  <c:v>15.777688333</c:v>
                </c:pt>
                <c:pt idx="471">
                  <c:v>15.798959999999999</c:v>
                </c:pt>
                <c:pt idx="472">
                  <c:v>15.820608332999999</c:v>
                </c:pt>
                <c:pt idx="473">
                  <c:v>15.8432</c:v>
                </c:pt>
                <c:pt idx="474">
                  <c:v>15.864928333</c:v>
                </c:pt>
                <c:pt idx="475">
                  <c:v>15.886871666999999</c:v>
                </c:pt>
                <c:pt idx="476">
                  <c:v>15.910715</c:v>
                </c:pt>
                <c:pt idx="477">
                  <c:v>15.932046667</c:v>
                </c:pt>
                <c:pt idx="478">
                  <c:v>15.953305</c:v>
                </c:pt>
                <c:pt idx="479">
                  <c:v>15.976865</c:v>
                </c:pt>
                <c:pt idx="480">
                  <c:v>15.998668332999999</c:v>
                </c:pt>
                <c:pt idx="481">
                  <c:v>16.020636667000002</c:v>
                </c:pt>
                <c:pt idx="482">
                  <c:v>16.044261667000001</c:v>
                </c:pt>
                <c:pt idx="483">
                  <c:v>16.065696667000001</c:v>
                </c:pt>
                <c:pt idx="484">
                  <c:v>16.08727</c:v>
                </c:pt>
                <c:pt idx="485">
                  <c:v>16.111031666999999</c:v>
                </c:pt>
                <c:pt idx="486">
                  <c:v>16.130286667</c:v>
                </c:pt>
                <c:pt idx="487">
                  <c:v>16.151641667</c:v>
                </c:pt>
                <c:pt idx="488">
                  <c:v>16.17304</c:v>
                </c:pt>
                <c:pt idx="489">
                  <c:v>16.187871667</c:v>
                </c:pt>
                <c:pt idx="490">
                  <c:v>16.212434999999999</c:v>
                </c:pt>
                <c:pt idx="491">
                  <c:v>16.234863333</c:v>
                </c:pt>
                <c:pt idx="492">
                  <c:v>16.249833333000002</c:v>
                </c:pt>
                <c:pt idx="493">
                  <c:v>16.274239999999999</c:v>
                </c:pt>
                <c:pt idx="494">
                  <c:v>16.295636667</c:v>
                </c:pt>
                <c:pt idx="495">
                  <c:v>16.316935000000001</c:v>
                </c:pt>
                <c:pt idx="496">
                  <c:v>16.338188333000002</c:v>
                </c:pt>
                <c:pt idx="497">
                  <c:v>16.36206</c:v>
                </c:pt>
                <c:pt idx="498">
                  <c:v>16.383511667000001</c:v>
                </c:pt>
                <c:pt idx="499">
                  <c:v>16.404871666999998</c:v>
                </c:pt>
                <c:pt idx="500">
                  <c:v>16.419701666999998</c:v>
                </c:pt>
                <c:pt idx="501">
                  <c:v>16.444151667</c:v>
                </c:pt>
                <c:pt idx="502">
                  <c:v>16.484566666999999</c:v>
                </c:pt>
                <c:pt idx="503">
                  <c:v>16.499541666999999</c:v>
                </c:pt>
                <c:pt idx="504">
                  <c:v>16.52656</c:v>
                </c:pt>
                <c:pt idx="505">
                  <c:v>16.550291667</c:v>
                </c:pt>
                <c:pt idx="506">
                  <c:v>16.565214999999998</c:v>
                </c:pt>
                <c:pt idx="507">
                  <c:v>16.58971</c:v>
                </c:pt>
                <c:pt idx="508">
                  <c:v>16.611633333</c:v>
                </c:pt>
                <c:pt idx="509">
                  <c:v>16.633694999999999</c:v>
                </c:pt>
                <c:pt idx="510">
                  <c:v>16.654215000000001</c:v>
                </c:pt>
                <c:pt idx="511">
                  <c:v>16.677878332999999</c:v>
                </c:pt>
                <c:pt idx="512">
                  <c:v>16.698583332999998</c:v>
                </c:pt>
                <c:pt idx="513">
                  <c:v>16.722290000000001</c:v>
                </c:pt>
                <c:pt idx="514">
                  <c:v>16.738790000000002</c:v>
                </c:pt>
                <c:pt idx="515">
                  <c:v>16.763866666999999</c:v>
                </c:pt>
                <c:pt idx="516">
                  <c:v>16.787514999999999</c:v>
                </c:pt>
                <c:pt idx="517">
                  <c:v>16.803013332999999</c:v>
                </c:pt>
                <c:pt idx="518">
                  <c:v>16.831849999999999</c:v>
                </c:pt>
                <c:pt idx="519">
                  <c:v>16.851941666999998</c:v>
                </c:pt>
                <c:pt idx="520">
                  <c:v>16.875544999999999</c:v>
                </c:pt>
                <c:pt idx="521">
                  <c:v>16.899101667</c:v>
                </c:pt>
                <c:pt idx="522">
                  <c:v>16.914063333000001</c:v>
                </c:pt>
                <c:pt idx="523">
                  <c:v>16.931996667</c:v>
                </c:pt>
                <c:pt idx="524">
                  <c:v>16.958701667</c:v>
                </c:pt>
                <c:pt idx="525">
                  <c:v>16.982334999999999</c:v>
                </c:pt>
                <c:pt idx="526">
                  <c:v>17.006031666999998</c:v>
                </c:pt>
                <c:pt idx="527">
                  <c:v>17.021133333000002</c:v>
                </c:pt>
                <c:pt idx="528">
                  <c:v>17.044043333000001</c:v>
                </c:pt>
                <c:pt idx="529">
                  <c:v>17.065608333</c:v>
                </c:pt>
                <c:pt idx="530">
                  <c:v>17.089369999999999</c:v>
                </c:pt>
                <c:pt idx="531">
                  <c:v>17.110810000000001</c:v>
                </c:pt>
                <c:pt idx="532">
                  <c:v>17.134536666999999</c:v>
                </c:pt>
                <c:pt idx="533">
                  <c:v>17.158341666999998</c:v>
                </c:pt>
                <c:pt idx="534">
                  <c:v>17.173741667000002</c:v>
                </c:pt>
                <c:pt idx="535">
                  <c:v>17.191596666999999</c:v>
                </c:pt>
                <c:pt idx="536">
                  <c:v>17.218701667000001</c:v>
                </c:pt>
                <c:pt idx="537">
                  <c:v>17.242601666999999</c:v>
                </c:pt>
                <c:pt idx="538">
                  <c:v>17.266531666999999</c:v>
                </c:pt>
                <c:pt idx="539">
                  <c:v>17.290341667</c:v>
                </c:pt>
                <c:pt idx="540">
                  <c:v>17.314203332999998</c:v>
                </c:pt>
                <c:pt idx="541">
                  <c:v>17.338011667</c:v>
                </c:pt>
                <c:pt idx="542">
                  <c:v>17.359861667000001</c:v>
                </c:pt>
                <c:pt idx="543">
                  <c:v>17.383679999999998</c:v>
                </c:pt>
                <c:pt idx="544">
                  <c:v>17.405331666999999</c:v>
                </c:pt>
                <c:pt idx="545">
                  <c:v>17.430936667000001</c:v>
                </c:pt>
                <c:pt idx="546">
                  <c:v>17.453033333</c:v>
                </c:pt>
                <c:pt idx="547">
                  <c:v>17.477499999999999</c:v>
                </c:pt>
                <c:pt idx="548">
                  <c:v>17.50187</c:v>
                </c:pt>
                <c:pt idx="549">
                  <c:v>17.525839999999999</c:v>
                </c:pt>
                <c:pt idx="550">
                  <c:v>17.549866667</c:v>
                </c:pt>
                <c:pt idx="551">
                  <c:v>17.565591667</c:v>
                </c:pt>
                <c:pt idx="552">
                  <c:v>17.592531666999999</c:v>
                </c:pt>
                <c:pt idx="553">
                  <c:v>17.616601667000001</c:v>
                </c:pt>
                <c:pt idx="554">
                  <c:v>17.638378332999999</c:v>
                </c:pt>
                <c:pt idx="555">
                  <c:v>17.65409</c:v>
                </c:pt>
                <c:pt idx="556">
                  <c:v>17.672263333</c:v>
                </c:pt>
                <c:pt idx="557">
                  <c:v>17.6995</c:v>
                </c:pt>
                <c:pt idx="558">
                  <c:v>17.723706666999998</c:v>
                </c:pt>
                <c:pt idx="559">
                  <c:v>17.747838333000001</c:v>
                </c:pt>
                <c:pt idx="560">
                  <c:v>17.772031667</c:v>
                </c:pt>
                <c:pt idx="561">
                  <c:v>17.796286667</c:v>
                </c:pt>
                <c:pt idx="562">
                  <c:v>17.811778332999999</c:v>
                </c:pt>
                <c:pt idx="563">
                  <c:v>17.839015</c:v>
                </c:pt>
                <c:pt idx="564">
                  <c:v>17.863208332999999</c:v>
                </c:pt>
                <c:pt idx="565">
                  <c:v>17.887343333</c:v>
                </c:pt>
                <c:pt idx="566">
                  <c:v>17.911541667000002</c:v>
                </c:pt>
                <c:pt idx="567">
                  <c:v>17.935675</c:v>
                </c:pt>
                <c:pt idx="568">
                  <c:v>17.959863333000001</c:v>
                </c:pt>
                <c:pt idx="569">
                  <c:v>17.975291667</c:v>
                </c:pt>
                <c:pt idx="570">
                  <c:v>18.002371666999998</c:v>
                </c:pt>
                <c:pt idx="571">
                  <c:v>18.026335</c:v>
                </c:pt>
                <c:pt idx="572">
                  <c:v>18.046185000000001</c:v>
                </c:pt>
                <c:pt idx="573">
                  <c:v>18.070201666999999</c:v>
                </c:pt>
                <c:pt idx="574">
                  <c:v>18.085533333000001</c:v>
                </c:pt>
                <c:pt idx="575">
                  <c:v>18.104003333000001</c:v>
                </c:pt>
                <c:pt idx="576">
                  <c:v>18.130846667</c:v>
                </c:pt>
                <c:pt idx="577">
                  <c:v>18.145893333</c:v>
                </c:pt>
                <c:pt idx="578">
                  <c:v>18.172838333000001</c:v>
                </c:pt>
                <c:pt idx="579">
                  <c:v>18.196873332999999</c:v>
                </c:pt>
                <c:pt idx="580">
                  <c:v>18.212354999999999</c:v>
                </c:pt>
                <c:pt idx="581">
                  <c:v>18.239533333000001</c:v>
                </c:pt>
                <c:pt idx="582">
                  <c:v>18.263343333000002</c:v>
                </c:pt>
                <c:pt idx="583">
                  <c:v>18.287046666999998</c:v>
                </c:pt>
                <c:pt idx="584">
                  <c:v>18.308491666999998</c:v>
                </c:pt>
                <c:pt idx="585">
                  <c:v>18.332871666999999</c:v>
                </c:pt>
                <c:pt idx="586">
                  <c:v>18.356515000000002</c:v>
                </c:pt>
                <c:pt idx="587">
                  <c:v>18.371446667000001</c:v>
                </c:pt>
                <c:pt idx="588">
                  <c:v>18.398178333000001</c:v>
                </c:pt>
                <c:pt idx="589">
                  <c:v>18.41958</c:v>
                </c:pt>
                <c:pt idx="590">
                  <c:v>18.441036666999999</c:v>
                </c:pt>
                <c:pt idx="591">
                  <c:v>18.465203333000002</c:v>
                </c:pt>
                <c:pt idx="592">
                  <c:v>18.487013333</c:v>
                </c:pt>
                <c:pt idx="593">
                  <c:v>18.502248333000001</c:v>
                </c:pt>
                <c:pt idx="594">
                  <c:v>18.525181666999998</c:v>
                </c:pt>
                <c:pt idx="595">
                  <c:v>18.540128332999998</c:v>
                </c:pt>
                <c:pt idx="596">
                  <c:v>18.564703333000001</c:v>
                </c:pt>
                <c:pt idx="597">
                  <c:v>18.586053332999999</c:v>
                </c:pt>
                <c:pt idx="598">
                  <c:v>18.607444999999998</c:v>
                </c:pt>
                <c:pt idx="599">
                  <c:v>18.62903</c:v>
                </c:pt>
                <c:pt idx="600">
                  <c:v>18.650351666999999</c:v>
                </c:pt>
                <c:pt idx="601">
                  <c:v>18.665761667000002</c:v>
                </c:pt>
                <c:pt idx="602">
                  <c:v>18.685243332999999</c:v>
                </c:pt>
                <c:pt idx="603">
                  <c:v>18.710538332999999</c:v>
                </c:pt>
                <c:pt idx="604">
                  <c:v>18.734178332999999</c:v>
                </c:pt>
                <c:pt idx="605">
                  <c:v>18.757696667000001</c:v>
                </c:pt>
                <c:pt idx="606">
                  <c:v>18.781175000000001</c:v>
                </c:pt>
                <c:pt idx="607">
                  <c:v>18.806033332999998</c:v>
                </c:pt>
                <c:pt idx="608">
                  <c:v>18.829598333</c:v>
                </c:pt>
                <c:pt idx="609">
                  <c:v>18.853538332999999</c:v>
                </c:pt>
                <c:pt idx="610">
                  <c:v>18.877011667000001</c:v>
                </c:pt>
                <c:pt idx="611">
                  <c:v>18.90053</c:v>
                </c:pt>
                <c:pt idx="612">
                  <c:v>18.924008333</c:v>
                </c:pt>
                <c:pt idx="613">
                  <c:v>18.947533332999999</c:v>
                </c:pt>
                <c:pt idx="614">
                  <c:v>18.968688332999999</c:v>
                </c:pt>
                <c:pt idx="615">
                  <c:v>18.992201667</c:v>
                </c:pt>
                <c:pt idx="616">
                  <c:v>19.01595</c:v>
                </c:pt>
                <c:pt idx="617">
                  <c:v>19.037130000000001</c:v>
                </c:pt>
                <c:pt idx="618">
                  <c:v>19.062674999999999</c:v>
                </c:pt>
                <c:pt idx="619">
                  <c:v>19.084033333000001</c:v>
                </c:pt>
                <c:pt idx="620">
                  <c:v>19.105123333000002</c:v>
                </c:pt>
                <c:pt idx="621">
                  <c:v>19.120476666999998</c:v>
                </c:pt>
                <c:pt idx="622">
                  <c:v>19.146553333</c:v>
                </c:pt>
                <c:pt idx="623">
                  <c:v>19.161261667000002</c:v>
                </c:pt>
                <c:pt idx="624">
                  <c:v>19.187603332999998</c:v>
                </c:pt>
                <c:pt idx="625">
                  <c:v>19.211356667</c:v>
                </c:pt>
                <c:pt idx="626">
                  <c:v>19.239813333000001</c:v>
                </c:pt>
                <c:pt idx="627">
                  <c:v>19.268685000000001</c:v>
                </c:pt>
                <c:pt idx="628">
                  <c:v>19.297535</c:v>
                </c:pt>
                <c:pt idx="629">
                  <c:v>19.331726667000002</c:v>
                </c:pt>
                <c:pt idx="630">
                  <c:v>19.356294999999999</c:v>
                </c:pt>
                <c:pt idx="631">
                  <c:v>19.375805</c:v>
                </c:pt>
                <c:pt idx="632">
                  <c:v>19.400569999999998</c:v>
                </c:pt>
                <c:pt idx="633">
                  <c:v>19.420601667</c:v>
                </c:pt>
                <c:pt idx="634">
                  <c:v>19.435631666999999</c:v>
                </c:pt>
                <c:pt idx="635">
                  <c:v>19.460718332999999</c:v>
                </c:pt>
                <c:pt idx="636">
                  <c:v>19.483668333000001</c:v>
                </c:pt>
                <c:pt idx="637">
                  <c:v>19.506696667</c:v>
                </c:pt>
                <c:pt idx="638">
                  <c:v>19.529771666999999</c:v>
                </c:pt>
                <c:pt idx="639">
                  <c:v>19.554863333</c:v>
                </c:pt>
                <c:pt idx="640">
                  <c:v>19.569656667</c:v>
                </c:pt>
                <c:pt idx="641">
                  <c:v>19.594883332999999</c:v>
                </c:pt>
                <c:pt idx="642">
                  <c:v>19.617666667000002</c:v>
                </c:pt>
                <c:pt idx="643">
                  <c:v>19.640535</c:v>
                </c:pt>
                <c:pt idx="644">
                  <c:v>19.654286667000001</c:v>
                </c:pt>
                <c:pt idx="645">
                  <c:v>19.680536666999998</c:v>
                </c:pt>
                <c:pt idx="646">
                  <c:v>19.695063333</c:v>
                </c:pt>
                <c:pt idx="647">
                  <c:v>19.720649999999999</c:v>
                </c:pt>
                <c:pt idx="648">
                  <c:v>19.743334999999998</c:v>
                </c:pt>
                <c:pt idx="649">
                  <c:v>19.766198332999998</c:v>
                </c:pt>
                <c:pt idx="650">
                  <c:v>19.789511666999999</c:v>
                </c:pt>
                <c:pt idx="651">
                  <c:v>19.814531667000001</c:v>
                </c:pt>
                <c:pt idx="652">
                  <c:v>19.837346666999998</c:v>
                </c:pt>
                <c:pt idx="653">
                  <c:v>19.860203333000001</c:v>
                </c:pt>
                <c:pt idx="654">
                  <c:v>19.883166667000001</c:v>
                </c:pt>
                <c:pt idx="655">
                  <c:v>19.898</c:v>
                </c:pt>
                <c:pt idx="656">
                  <c:v>19.923008332999999</c:v>
                </c:pt>
                <c:pt idx="657">
                  <c:v>19.945863332999998</c:v>
                </c:pt>
                <c:pt idx="658">
                  <c:v>19.970005</c:v>
                </c:pt>
                <c:pt idx="659">
                  <c:v>19.984621666999999</c:v>
                </c:pt>
                <c:pt idx="660">
                  <c:v>20.002008332999999</c:v>
                </c:pt>
                <c:pt idx="661">
                  <c:v>20.02704</c:v>
                </c:pt>
                <c:pt idx="662">
                  <c:v>20.051673333</c:v>
                </c:pt>
                <c:pt idx="663">
                  <c:v>20.075471666999999</c:v>
                </c:pt>
                <c:pt idx="664">
                  <c:v>20.098504999999999</c:v>
                </c:pt>
                <c:pt idx="665">
                  <c:v>20.121535000000002</c:v>
                </c:pt>
                <c:pt idx="666">
                  <c:v>20.144336667000001</c:v>
                </c:pt>
                <c:pt idx="667">
                  <c:v>20.167529999999999</c:v>
                </c:pt>
                <c:pt idx="668">
                  <c:v>20.190508333</c:v>
                </c:pt>
                <c:pt idx="669">
                  <c:v>20.213706667</c:v>
                </c:pt>
                <c:pt idx="670">
                  <c:v>20.233328332999999</c:v>
                </c:pt>
                <c:pt idx="671">
                  <c:v>20.256471667</c:v>
                </c:pt>
                <c:pt idx="672">
                  <c:v>20.279508332999999</c:v>
                </c:pt>
                <c:pt idx="673">
                  <c:v>20.294451667000001</c:v>
                </c:pt>
                <c:pt idx="674">
                  <c:v>20.319511667</c:v>
                </c:pt>
                <c:pt idx="675">
                  <c:v>20.342536667000001</c:v>
                </c:pt>
                <c:pt idx="676">
                  <c:v>20.365500000000001</c:v>
                </c:pt>
                <c:pt idx="677">
                  <c:v>20.388703332999999</c:v>
                </c:pt>
                <c:pt idx="678">
                  <c:v>20.412511667</c:v>
                </c:pt>
                <c:pt idx="679">
                  <c:v>20.435628333</c:v>
                </c:pt>
                <c:pt idx="680">
                  <c:v>20.450806666999998</c:v>
                </c:pt>
                <c:pt idx="681">
                  <c:v>20.475864999999999</c:v>
                </c:pt>
                <c:pt idx="682">
                  <c:v>20.498673332999999</c:v>
                </c:pt>
                <c:pt idx="683">
                  <c:v>20.523038332999999</c:v>
                </c:pt>
                <c:pt idx="684">
                  <c:v>20.546173332999999</c:v>
                </c:pt>
                <c:pt idx="685">
                  <c:v>20.570713333</c:v>
                </c:pt>
                <c:pt idx="686">
                  <c:v>20.585766667000001</c:v>
                </c:pt>
                <c:pt idx="687">
                  <c:v>20.611128333</c:v>
                </c:pt>
                <c:pt idx="688">
                  <c:v>20.634345</c:v>
                </c:pt>
                <c:pt idx="689">
                  <c:v>20.657364999999999</c:v>
                </c:pt>
                <c:pt idx="690">
                  <c:v>20.670760000000001</c:v>
                </c:pt>
                <c:pt idx="691">
                  <c:v>20.687760000000001</c:v>
                </c:pt>
                <c:pt idx="692">
                  <c:v>20.706271666999999</c:v>
                </c:pt>
                <c:pt idx="693">
                  <c:v>20.732001666999999</c:v>
                </c:pt>
                <c:pt idx="694">
                  <c:v>20.755556667</c:v>
                </c:pt>
                <c:pt idx="695">
                  <c:v>20.783803333000002</c:v>
                </c:pt>
                <c:pt idx="696">
                  <c:v>20.798255000000001</c:v>
                </c:pt>
                <c:pt idx="697">
                  <c:v>20.815411666999999</c:v>
                </c:pt>
                <c:pt idx="698">
                  <c:v>20.832931667</c:v>
                </c:pt>
                <c:pt idx="699">
                  <c:v>20.854845000000001</c:v>
                </c:pt>
                <c:pt idx="700">
                  <c:v>20.879011667</c:v>
                </c:pt>
                <c:pt idx="701">
                  <c:v>20.908280000000001</c:v>
                </c:pt>
                <c:pt idx="702">
                  <c:v>20.932578332999999</c:v>
                </c:pt>
                <c:pt idx="703">
                  <c:v>20.955774999999999</c:v>
                </c:pt>
                <c:pt idx="704">
                  <c:v>20.979030000000002</c:v>
                </c:pt>
                <c:pt idx="705">
                  <c:v>21.002344999999998</c:v>
                </c:pt>
                <c:pt idx="706">
                  <c:v>21.021926666999999</c:v>
                </c:pt>
                <c:pt idx="707">
                  <c:v>21.041526666999999</c:v>
                </c:pt>
                <c:pt idx="708">
                  <c:v>21.056261667000001</c:v>
                </c:pt>
                <c:pt idx="709">
                  <c:v>21.081848333</c:v>
                </c:pt>
                <c:pt idx="710">
                  <c:v>21.106030000000001</c:v>
                </c:pt>
                <c:pt idx="711">
                  <c:v>21.129101667</c:v>
                </c:pt>
                <c:pt idx="712">
                  <c:v>21.152370000000001</c:v>
                </c:pt>
                <c:pt idx="713">
                  <c:v>21.175501666999999</c:v>
                </c:pt>
                <c:pt idx="714">
                  <c:v>21.198708332999999</c:v>
                </c:pt>
                <c:pt idx="715">
                  <c:v>21.218323333000001</c:v>
                </c:pt>
                <c:pt idx="716">
                  <c:v>21.241534999999999</c:v>
                </c:pt>
                <c:pt idx="717">
                  <c:v>21.264849999999999</c:v>
                </c:pt>
                <c:pt idx="718">
                  <c:v>21.279779999999999</c:v>
                </c:pt>
                <c:pt idx="719">
                  <c:v>21.305431667000001</c:v>
                </c:pt>
                <c:pt idx="720">
                  <c:v>21.328551666999999</c:v>
                </c:pt>
                <c:pt idx="721">
                  <c:v>21.351668332999999</c:v>
                </c:pt>
                <c:pt idx="722">
                  <c:v>21.367178332999998</c:v>
                </c:pt>
                <c:pt idx="723">
                  <c:v>21.392354999999998</c:v>
                </c:pt>
                <c:pt idx="724">
                  <c:v>21.41553</c:v>
                </c:pt>
                <c:pt idx="725">
                  <c:v>21.439515</c:v>
                </c:pt>
                <c:pt idx="726">
                  <c:v>21.463035000000001</c:v>
                </c:pt>
                <c:pt idx="727">
                  <c:v>21.486096667000002</c:v>
                </c:pt>
                <c:pt idx="728">
                  <c:v>21.501135000000001</c:v>
                </c:pt>
                <c:pt idx="729">
                  <c:v>21.526676667</c:v>
                </c:pt>
                <c:pt idx="730">
                  <c:v>21.55003</c:v>
                </c:pt>
                <c:pt idx="731">
                  <c:v>21.573341667000001</c:v>
                </c:pt>
                <c:pt idx="732">
                  <c:v>21.598041667</c:v>
                </c:pt>
                <c:pt idx="733">
                  <c:v>21.622503333000001</c:v>
                </c:pt>
                <c:pt idx="734">
                  <c:v>21.637746666999998</c:v>
                </c:pt>
                <c:pt idx="735">
                  <c:v>21.6631</c:v>
                </c:pt>
                <c:pt idx="736">
                  <c:v>21.686366667000001</c:v>
                </c:pt>
                <c:pt idx="737">
                  <c:v>21.709505</c:v>
                </c:pt>
                <c:pt idx="738">
                  <c:v>21.733036667</c:v>
                </c:pt>
                <c:pt idx="739">
                  <c:v>21.747856667000001</c:v>
                </c:pt>
                <c:pt idx="740">
                  <c:v>21.773530000000001</c:v>
                </c:pt>
                <c:pt idx="741">
                  <c:v>21.793134999999999</c:v>
                </c:pt>
                <c:pt idx="742">
                  <c:v>21.816199999999998</c:v>
                </c:pt>
                <c:pt idx="743">
                  <c:v>21.831583333000001</c:v>
                </c:pt>
                <c:pt idx="744">
                  <c:v>21.856708333</c:v>
                </c:pt>
                <c:pt idx="745">
                  <c:v>21.879840000000002</c:v>
                </c:pt>
                <c:pt idx="746">
                  <c:v>21.90353</c:v>
                </c:pt>
                <c:pt idx="747">
                  <c:v>21.926681667</c:v>
                </c:pt>
                <c:pt idx="748">
                  <c:v>21.951596667</c:v>
                </c:pt>
                <c:pt idx="749">
                  <c:v>21.966405000000002</c:v>
                </c:pt>
                <c:pt idx="750">
                  <c:v>21.992043333000002</c:v>
                </c:pt>
                <c:pt idx="751">
                  <c:v>22.006945000000002</c:v>
                </c:pt>
                <c:pt idx="752">
                  <c:v>22.032364999999999</c:v>
                </c:pt>
                <c:pt idx="753">
                  <c:v>22.055521667000001</c:v>
                </c:pt>
                <c:pt idx="754">
                  <c:v>22.078863333000001</c:v>
                </c:pt>
                <c:pt idx="755">
                  <c:v>22.102001667</c:v>
                </c:pt>
                <c:pt idx="756">
                  <c:v>22.125546666999998</c:v>
                </c:pt>
                <c:pt idx="757">
                  <c:v>22.151168333000001</c:v>
                </c:pt>
                <c:pt idx="758">
                  <c:v>22.174301667000002</c:v>
                </c:pt>
                <c:pt idx="759">
                  <c:v>22.198673332999999</c:v>
                </c:pt>
                <c:pt idx="760">
                  <c:v>22.212286667000001</c:v>
                </c:pt>
                <c:pt idx="761">
                  <c:v>22.229443332999999</c:v>
                </c:pt>
                <c:pt idx="762">
                  <c:v>22.247728333000001</c:v>
                </c:pt>
                <c:pt idx="763">
                  <c:v>22.273845000000001</c:v>
                </c:pt>
                <c:pt idx="764">
                  <c:v>22.29759</c:v>
                </c:pt>
                <c:pt idx="765">
                  <c:v>22.320901667000001</c:v>
                </c:pt>
                <c:pt idx="766">
                  <c:v>22.335503332999998</c:v>
                </c:pt>
                <c:pt idx="767">
                  <c:v>22.357634999999998</c:v>
                </c:pt>
                <c:pt idx="768">
                  <c:v>22.377246667000001</c:v>
                </c:pt>
                <c:pt idx="769">
                  <c:v>22.396736666999999</c:v>
                </c:pt>
                <c:pt idx="770">
                  <c:v>22.411496667000002</c:v>
                </c:pt>
                <c:pt idx="771">
                  <c:v>22.443539999999999</c:v>
                </c:pt>
                <c:pt idx="772">
                  <c:v>22.467828333</c:v>
                </c:pt>
                <c:pt idx="773">
                  <c:v>22.491981667000001</c:v>
                </c:pt>
                <c:pt idx="774">
                  <c:v>22.507079999999998</c:v>
                </c:pt>
                <c:pt idx="775">
                  <c:v>22.529254999999999</c:v>
                </c:pt>
                <c:pt idx="776">
                  <c:v>22.55237</c:v>
                </c:pt>
                <c:pt idx="777">
                  <c:v>22.567108333</c:v>
                </c:pt>
                <c:pt idx="778">
                  <c:v>22.588633333000001</c:v>
                </c:pt>
                <c:pt idx="779">
                  <c:v>22.611846666999998</c:v>
                </c:pt>
                <c:pt idx="780">
                  <c:v>22.63503</c:v>
                </c:pt>
                <c:pt idx="781">
                  <c:v>22.658008333000001</c:v>
                </c:pt>
                <c:pt idx="782">
                  <c:v>22.678778333</c:v>
                </c:pt>
                <c:pt idx="783">
                  <c:v>22.701763332999999</c:v>
                </c:pt>
                <c:pt idx="784">
                  <c:v>22.716388333000001</c:v>
                </c:pt>
                <c:pt idx="785">
                  <c:v>22.742018333000001</c:v>
                </c:pt>
                <c:pt idx="786">
                  <c:v>22.765038333</c:v>
                </c:pt>
                <c:pt idx="787">
                  <c:v>22.788171667</c:v>
                </c:pt>
                <c:pt idx="788">
                  <c:v>22.802388333</c:v>
                </c:pt>
                <c:pt idx="789">
                  <c:v>22.825295000000001</c:v>
                </c:pt>
                <c:pt idx="790">
                  <c:v>22.848215</c:v>
                </c:pt>
                <c:pt idx="791">
                  <c:v>22.871096667</c:v>
                </c:pt>
                <c:pt idx="792">
                  <c:v>22.893868333</c:v>
                </c:pt>
                <c:pt idx="793">
                  <c:v>22.916686667</c:v>
                </c:pt>
                <c:pt idx="794">
                  <c:v>22.939534999999999</c:v>
                </c:pt>
                <c:pt idx="795">
                  <c:v>22.953611667000001</c:v>
                </c:pt>
                <c:pt idx="796">
                  <c:v>22.979375000000001</c:v>
                </c:pt>
                <c:pt idx="797">
                  <c:v>22.999243332999999</c:v>
                </c:pt>
                <c:pt idx="798">
                  <c:v>23.014638333000001</c:v>
                </c:pt>
                <c:pt idx="799">
                  <c:v>23.039280000000002</c:v>
                </c:pt>
                <c:pt idx="800">
                  <c:v>23.053591666999999</c:v>
                </c:pt>
                <c:pt idx="801">
                  <c:v>23.070581666999999</c:v>
                </c:pt>
                <c:pt idx="802">
                  <c:v>23.096208333</c:v>
                </c:pt>
                <c:pt idx="803">
                  <c:v>23.120673332999999</c:v>
                </c:pt>
                <c:pt idx="804">
                  <c:v>23.143531667000001</c:v>
                </c:pt>
                <c:pt idx="805">
                  <c:v>23.166341667000001</c:v>
                </c:pt>
                <c:pt idx="806">
                  <c:v>23.185603333</c:v>
                </c:pt>
                <c:pt idx="807">
                  <c:v>23.204419999999999</c:v>
                </c:pt>
                <c:pt idx="808">
                  <c:v>23.217983332999999</c:v>
                </c:pt>
                <c:pt idx="809">
                  <c:v>23.244173332999999</c:v>
                </c:pt>
                <c:pt idx="810">
                  <c:v>23.258596666999999</c:v>
                </c:pt>
                <c:pt idx="811">
                  <c:v>23.283848333000002</c:v>
                </c:pt>
                <c:pt idx="812">
                  <c:v>23.308708332999998</c:v>
                </c:pt>
                <c:pt idx="813">
                  <c:v>23.322976666999999</c:v>
                </c:pt>
                <c:pt idx="814">
                  <c:v>23.340731667</c:v>
                </c:pt>
                <c:pt idx="815">
                  <c:v>23.365348333</c:v>
                </c:pt>
                <c:pt idx="816">
                  <c:v>23.379633333000001</c:v>
                </c:pt>
                <c:pt idx="817">
                  <c:v>23.405114999999999</c:v>
                </c:pt>
                <c:pt idx="818">
                  <c:v>23.427865000000001</c:v>
                </c:pt>
                <c:pt idx="819">
                  <c:v>23.451176666999999</c:v>
                </c:pt>
                <c:pt idx="820">
                  <c:v>23.465673333000002</c:v>
                </c:pt>
                <c:pt idx="821">
                  <c:v>23.490845</c:v>
                </c:pt>
                <c:pt idx="822">
                  <c:v>23.513703332999999</c:v>
                </c:pt>
                <c:pt idx="823">
                  <c:v>23.537346667000001</c:v>
                </c:pt>
                <c:pt idx="824">
                  <c:v>23.560783333</c:v>
                </c:pt>
                <c:pt idx="825">
                  <c:v>23.588533333000001</c:v>
                </c:pt>
                <c:pt idx="826">
                  <c:v>23.602061667000001</c:v>
                </c:pt>
                <c:pt idx="827">
                  <c:v>23.620283333</c:v>
                </c:pt>
                <c:pt idx="828">
                  <c:v>23.645530000000001</c:v>
                </c:pt>
                <c:pt idx="829">
                  <c:v>23.668505</c:v>
                </c:pt>
                <c:pt idx="830">
                  <c:v>23.691371666999999</c:v>
                </c:pt>
                <c:pt idx="831">
                  <c:v>23.705663333</c:v>
                </c:pt>
                <c:pt idx="832">
                  <c:v>23.731371667000001</c:v>
                </c:pt>
                <c:pt idx="833">
                  <c:v>23.744205000000001</c:v>
                </c:pt>
                <c:pt idx="834">
                  <c:v>23.770705</c:v>
                </c:pt>
                <c:pt idx="835">
                  <c:v>23.784780000000001</c:v>
                </c:pt>
                <c:pt idx="836">
                  <c:v>23.810874999999999</c:v>
                </c:pt>
                <c:pt idx="837">
                  <c:v>23.82957</c:v>
                </c:pt>
                <c:pt idx="838">
                  <c:v>23.843728333000001</c:v>
                </c:pt>
                <c:pt idx="839">
                  <c:v>23.869869999999999</c:v>
                </c:pt>
                <c:pt idx="840">
                  <c:v>23.894473333000001</c:v>
                </c:pt>
                <c:pt idx="841">
                  <c:v>23.908868333000001</c:v>
                </c:pt>
                <c:pt idx="842">
                  <c:v>23.926480000000002</c:v>
                </c:pt>
                <c:pt idx="843">
                  <c:v>23.948188333000001</c:v>
                </c:pt>
                <c:pt idx="844">
                  <c:v>23.971198333</c:v>
                </c:pt>
                <c:pt idx="845">
                  <c:v>23.994368333000001</c:v>
                </c:pt>
                <c:pt idx="846">
                  <c:v>24.008698333000002</c:v>
                </c:pt>
                <c:pt idx="847">
                  <c:v>24.037048333000001</c:v>
                </c:pt>
                <c:pt idx="848">
                  <c:v>24.062729999999998</c:v>
                </c:pt>
                <c:pt idx="849">
                  <c:v>24.093715</c:v>
                </c:pt>
                <c:pt idx="850">
                  <c:v>24.116865000000001</c:v>
                </c:pt>
                <c:pt idx="851">
                  <c:v>24.131903333</c:v>
                </c:pt>
                <c:pt idx="852">
                  <c:v>24.149148332999999</c:v>
                </c:pt>
                <c:pt idx="853">
                  <c:v>24.174701667000001</c:v>
                </c:pt>
                <c:pt idx="854">
                  <c:v>24.194153332999999</c:v>
                </c:pt>
                <c:pt idx="855">
                  <c:v>24.213591666999999</c:v>
                </c:pt>
                <c:pt idx="856">
                  <c:v>24.228011667000001</c:v>
                </c:pt>
                <c:pt idx="857">
                  <c:v>24.260290000000001</c:v>
                </c:pt>
                <c:pt idx="858">
                  <c:v>24.274731667000001</c:v>
                </c:pt>
                <c:pt idx="859">
                  <c:v>24.292123332999999</c:v>
                </c:pt>
                <c:pt idx="860">
                  <c:v>24.314785000000001</c:v>
                </c:pt>
                <c:pt idx="861">
                  <c:v>24.337863333000001</c:v>
                </c:pt>
                <c:pt idx="862">
                  <c:v>24.357438333000001</c:v>
                </c:pt>
                <c:pt idx="863">
                  <c:v>24.372138332999999</c:v>
                </c:pt>
                <c:pt idx="864">
                  <c:v>24.397848332999999</c:v>
                </c:pt>
                <c:pt idx="865">
                  <c:v>24.421031667000001</c:v>
                </c:pt>
                <c:pt idx="866">
                  <c:v>24.444263332999999</c:v>
                </c:pt>
                <c:pt idx="867">
                  <c:v>24.459131667000001</c:v>
                </c:pt>
                <c:pt idx="868">
                  <c:v>24.484678333000002</c:v>
                </c:pt>
                <c:pt idx="869">
                  <c:v>24.504516667000001</c:v>
                </c:pt>
                <c:pt idx="870">
                  <c:v>24.519346667000001</c:v>
                </c:pt>
                <c:pt idx="871">
                  <c:v>24.545033332999999</c:v>
                </c:pt>
                <c:pt idx="872">
                  <c:v>24.568176666999999</c:v>
                </c:pt>
                <c:pt idx="873">
                  <c:v>24.588456666999999</c:v>
                </c:pt>
                <c:pt idx="874">
                  <c:v>24.613798332999998</c:v>
                </c:pt>
                <c:pt idx="875">
                  <c:v>24.642984999999999</c:v>
                </c:pt>
                <c:pt idx="876">
                  <c:v>24.672478333000001</c:v>
                </c:pt>
                <c:pt idx="877">
                  <c:v>24.695708332999999</c:v>
                </c:pt>
                <c:pt idx="878">
                  <c:v>24.7102</c:v>
                </c:pt>
                <c:pt idx="879">
                  <c:v>24.727938333000001</c:v>
                </c:pt>
                <c:pt idx="880">
                  <c:v>24.749714999999998</c:v>
                </c:pt>
                <c:pt idx="881">
                  <c:v>24.772846667</c:v>
                </c:pt>
                <c:pt idx="882">
                  <c:v>24.796123333000001</c:v>
                </c:pt>
                <c:pt idx="883">
                  <c:v>24.815668333000001</c:v>
                </c:pt>
                <c:pt idx="884">
                  <c:v>24.83888</c:v>
                </c:pt>
                <c:pt idx="885">
                  <c:v>24.862013333</c:v>
                </c:pt>
                <c:pt idx="886">
                  <c:v>24.882000000000001</c:v>
                </c:pt>
                <c:pt idx="887">
                  <c:v>24.897176667</c:v>
                </c:pt>
                <c:pt idx="888">
                  <c:v>24.914236667000001</c:v>
                </c:pt>
                <c:pt idx="889">
                  <c:v>24.940003333</c:v>
                </c:pt>
                <c:pt idx="890">
                  <c:v>24.963458332999998</c:v>
                </c:pt>
                <c:pt idx="891">
                  <c:v>24.978193333</c:v>
                </c:pt>
                <c:pt idx="892">
                  <c:v>24.999755</c:v>
                </c:pt>
                <c:pt idx="893">
                  <c:v>25.028075000000001</c:v>
                </c:pt>
                <c:pt idx="894">
                  <c:v>25.042555</c:v>
                </c:pt>
                <c:pt idx="895">
                  <c:v>25.068674999999999</c:v>
                </c:pt>
                <c:pt idx="896">
                  <c:v>25.083681667</c:v>
                </c:pt>
                <c:pt idx="897">
                  <c:v>25.109335000000002</c:v>
                </c:pt>
                <c:pt idx="898">
                  <c:v>25.132635000000001</c:v>
                </c:pt>
                <c:pt idx="899">
                  <c:v>25.155678333000001</c:v>
                </c:pt>
                <c:pt idx="900">
                  <c:v>25.185098332999999</c:v>
                </c:pt>
                <c:pt idx="901">
                  <c:v>25.213455</c:v>
                </c:pt>
                <c:pt idx="902">
                  <c:v>25.248781666999999</c:v>
                </c:pt>
                <c:pt idx="903">
                  <c:v>25.288938333000001</c:v>
                </c:pt>
                <c:pt idx="904">
                  <c:v>25.317993333</c:v>
                </c:pt>
                <c:pt idx="905">
                  <c:v>25.347426667000001</c:v>
                </c:pt>
                <c:pt idx="906">
                  <c:v>25.371921666999999</c:v>
                </c:pt>
                <c:pt idx="907">
                  <c:v>25.402418333</c:v>
                </c:pt>
                <c:pt idx="908">
                  <c:v>25.422653333</c:v>
                </c:pt>
                <c:pt idx="909">
                  <c:v>25.441523332999999</c:v>
                </c:pt>
                <c:pt idx="910">
                  <c:v>25.461310000000001</c:v>
                </c:pt>
                <c:pt idx="911">
                  <c:v>25.481200000000001</c:v>
                </c:pt>
                <c:pt idx="912">
                  <c:v>25.515526667</c:v>
                </c:pt>
                <c:pt idx="913">
                  <c:v>25.550875000000001</c:v>
                </c:pt>
                <c:pt idx="914">
                  <c:v>25.566105</c:v>
                </c:pt>
                <c:pt idx="915">
                  <c:v>25.593443333</c:v>
                </c:pt>
                <c:pt idx="916">
                  <c:v>25.608413333000001</c:v>
                </c:pt>
                <c:pt idx="917">
                  <c:v>25.630596666999999</c:v>
                </c:pt>
                <c:pt idx="918">
                  <c:v>25.650063332999999</c:v>
                </c:pt>
                <c:pt idx="919">
                  <c:v>25.665299999999998</c:v>
                </c:pt>
                <c:pt idx="920">
                  <c:v>25.686624999999999</c:v>
                </c:pt>
                <c:pt idx="921">
                  <c:v>25.710843333</c:v>
                </c:pt>
                <c:pt idx="922">
                  <c:v>25.740376667</c:v>
                </c:pt>
                <c:pt idx="923">
                  <c:v>25.764491667000001</c:v>
                </c:pt>
                <c:pt idx="924">
                  <c:v>25.788193332999999</c:v>
                </c:pt>
                <c:pt idx="925">
                  <c:v>25.807418333000001</c:v>
                </c:pt>
                <c:pt idx="926">
                  <c:v>25.822064999999998</c:v>
                </c:pt>
                <c:pt idx="927">
                  <c:v>25.839631666999999</c:v>
                </c:pt>
                <c:pt idx="928">
                  <c:v>25.857876666999999</c:v>
                </c:pt>
                <c:pt idx="929">
                  <c:v>25.885698333000001</c:v>
                </c:pt>
                <c:pt idx="930">
                  <c:v>25.921913332999999</c:v>
                </c:pt>
                <c:pt idx="931">
                  <c:v>25.952408333000001</c:v>
                </c:pt>
                <c:pt idx="932">
                  <c:v>25.986061667000001</c:v>
                </c:pt>
                <c:pt idx="933">
                  <c:v>26.015658333000001</c:v>
                </c:pt>
                <c:pt idx="934">
                  <c:v>26.039034999999998</c:v>
                </c:pt>
                <c:pt idx="935">
                  <c:v>26.063823332999998</c:v>
                </c:pt>
                <c:pt idx="936">
                  <c:v>26.088491667</c:v>
                </c:pt>
                <c:pt idx="937">
                  <c:v>26.107833332999999</c:v>
                </c:pt>
                <c:pt idx="938">
                  <c:v>26.132403332999999</c:v>
                </c:pt>
                <c:pt idx="939">
                  <c:v>26.156136666999998</c:v>
                </c:pt>
                <c:pt idx="940">
                  <c:v>26.190688333000001</c:v>
                </c:pt>
                <c:pt idx="941">
                  <c:v>26.20607</c:v>
                </c:pt>
                <c:pt idx="942">
                  <c:v>26.223434999999998</c:v>
                </c:pt>
                <c:pt idx="943">
                  <c:v>26.241218332999999</c:v>
                </c:pt>
                <c:pt idx="944">
                  <c:v>26.264341667</c:v>
                </c:pt>
                <c:pt idx="945">
                  <c:v>26.283898333</c:v>
                </c:pt>
                <c:pt idx="946">
                  <c:v>26.303331666999998</c:v>
                </c:pt>
                <c:pt idx="947">
                  <c:v>26.323184999999999</c:v>
                </c:pt>
                <c:pt idx="948">
                  <c:v>26.343184999999998</c:v>
                </c:pt>
                <c:pt idx="949">
                  <c:v>26.358243333000001</c:v>
                </c:pt>
                <c:pt idx="950">
                  <c:v>26.38081</c:v>
                </c:pt>
                <c:pt idx="951">
                  <c:v>26.395935000000001</c:v>
                </c:pt>
                <c:pt idx="952">
                  <c:v>26.413188333000001</c:v>
                </c:pt>
                <c:pt idx="953">
                  <c:v>26.445665000000002</c:v>
                </c:pt>
                <c:pt idx="954">
                  <c:v>26.470344999999998</c:v>
                </c:pt>
                <c:pt idx="955">
                  <c:v>26.485611667000001</c:v>
                </c:pt>
                <c:pt idx="956">
                  <c:v>26.51342</c:v>
                </c:pt>
                <c:pt idx="957">
                  <c:v>26.528275000000001</c:v>
                </c:pt>
                <c:pt idx="958">
                  <c:v>26.556315000000001</c:v>
                </c:pt>
                <c:pt idx="959">
                  <c:v>26.586743333000001</c:v>
                </c:pt>
                <c:pt idx="960">
                  <c:v>26.621958332999998</c:v>
                </c:pt>
                <c:pt idx="961">
                  <c:v>26.652048333</c:v>
                </c:pt>
                <c:pt idx="962">
                  <c:v>26.676951667000001</c:v>
                </c:pt>
                <c:pt idx="963">
                  <c:v>26.696815000000001</c:v>
                </c:pt>
                <c:pt idx="964">
                  <c:v>26.716251667000002</c:v>
                </c:pt>
                <c:pt idx="965">
                  <c:v>26.740423332999999</c:v>
                </c:pt>
                <c:pt idx="966">
                  <c:v>26.76116</c:v>
                </c:pt>
                <c:pt idx="967">
                  <c:v>26.786111667</c:v>
                </c:pt>
                <c:pt idx="968">
                  <c:v>26.81278</c:v>
                </c:pt>
                <c:pt idx="969">
                  <c:v>26.838249999999999</c:v>
                </c:pt>
                <c:pt idx="970">
                  <c:v>26.868896667000001</c:v>
                </c:pt>
                <c:pt idx="971">
                  <c:v>26.892506666999999</c:v>
                </c:pt>
                <c:pt idx="972">
                  <c:v>26.908196666999999</c:v>
                </c:pt>
                <c:pt idx="973">
                  <c:v>26.933845000000002</c:v>
                </c:pt>
                <c:pt idx="974">
                  <c:v>26.949156667</c:v>
                </c:pt>
                <c:pt idx="975">
                  <c:v>26.975503332999999</c:v>
                </c:pt>
                <c:pt idx="976">
                  <c:v>26.990838332999999</c:v>
                </c:pt>
                <c:pt idx="977">
                  <c:v>27.019133332999999</c:v>
                </c:pt>
                <c:pt idx="978">
                  <c:v>27.044625</c:v>
                </c:pt>
                <c:pt idx="979">
                  <c:v>27.068363333000001</c:v>
                </c:pt>
                <c:pt idx="980">
                  <c:v>27.083153332999998</c:v>
                </c:pt>
                <c:pt idx="981">
                  <c:v>27.100964999999999</c:v>
                </c:pt>
                <c:pt idx="982">
                  <c:v>27.128779999999999</c:v>
                </c:pt>
                <c:pt idx="983">
                  <c:v>27.157973333000001</c:v>
                </c:pt>
                <c:pt idx="984">
                  <c:v>27.188594999999999</c:v>
                </c:pt>
                <c:pt idx="985">
                  <c:v>27.213696667000001</c:v>
                </c:pt>
                <c:pt idx="986">
                  <c:v>27.238671666999998</c:v>
                </c:pt>
                <c:pt idx="987">
                  <c:v>27.26812</c:v>
                </c:pt>
                <c:pt idx="988">
                  <c:v>27.302911667</c:v>
                </c:pt>
                <c:pt idx="989">
                  <c:v>27.323338332999999</c:v>
                </c:pt>
                <c:pt idx="990">
                  <c:v>27.353306666999998</c:v>
                </c:pt>
                <c:pt idx="991">
                  <c:v>27.394753333000001</c:v>
                </c:pt>
                <c:pt idx="992">
                  <c:v>27.434826666999999</c:v>
                </c:pt>
                <c:pt idx="993">
                  <c:v>27.475241666999999</c:v>
                </c:pt>
                <c:pt idx="994">
                  <c:v>27.515736666999999</c:v>
                </c:pt>
                <c:pt idx="995">
                  <c:v>27.551801666999999</c:v>
                </c:pt>
                <c:pt idx="996">
                  <c:v>27.583808333</c:v>
                </c:pt>
                <c:pt idx="997">
                  <c:v>27.626069999999999</c:v>
                </c:pt>
                <c:pt idx="998">
                  <c:v>27.6463</c:v>
                </c:pt>
                <c:pt idx="999">
                  <c:v>27.684925</c:v>
                </c:pt>
                <c:pt idx="1000">
                  <c:v>27.715841666999999</c:v>
                </c:pt>
                <c:pt idx="1001">
                  <c:v>27.741676667</c:v>
                </c:pt>
                <c:pt idx="1002">
                  <c:v>27.767914999999999</c:v>
                </c:pt>
                <c:pt idx="1003">
                  <c:v>27.783311667</c:v>
                </c:pt>
                <c:pt idx="1004">
                  <c:v>27.816385</c:v>
                </c:pt>
                <c:pt idx="1005">
                  <c:v>27.852605000000001</c:v>
                </c:pt>
                <c:pt idx="1006">
                  <c:v>27.892773333000001</c:v>
                </c:pt>
                <c:pt idx="1007">
                  <c:v>27.932404999999999</c:v>
                </c:pt>
                <c:pt idx="1008">
                  <c:v>27.962766667</c:v>
                </c:pt>
                <c:pt idx="1009">
                  <c:v>28.002831666999999</c:v>
                </c:pt>
                <c:pt idx="1010">
                  <c:v>28.023543332999999</c:v>
                </c:pt>
                <c:pt idx="1011">
                  <c:v>28.038968333</c:v>
                </c:pt>
                <c:pt idx="1012">
                  <c:v>28.061611667000001</c:v>
                </c:pt>
                <c:pt idx="1013">
                  <c:v>28.091713333000001</c:v>
                </c:pt>
                <c:pt idx="1014">
                  <c:v>28.112236667000001</c:v>
                </c:pt>
                <c:pt idx="1015">
                  <c:v>28.127971667000001</c:v>
                </c:pt>
                <c:pt idx="1016">
                  <c:v>28.1509</c:v>
                </c:pt>
                <c:pt idx="1017">
                  <c:v>28.171295000000001</c:v>
                </c:pt>
                <c:pt idx="1018">
                  <c:v>28.206668333</c:v>
                </c:pt>
                <c:pt idx="1019">
                  <c:v>28.247231667000001</c:v>
                </c:pt>
                <c:pt idx="1020">
                  <c:v>28.287479999999999</c:v>
                </c:pt>
                <c:pt idx="1021">
                  <c:v>28.327511667</c:v>
                </c:pt>
                <c:pt idx="1022">
                  <c:v>28.367128333</c:v>
                </c:pt>
                <c:pt idx="1023">
                  <c:v>28.406851667000002</c:v>
                </c:pt>
                <c:pt idx="1024">
                  <c:v>28.437729999999998</c:v>
                </c:pt>
                <c:pt idx="1025">
                  <c:v>28.457585000000002</c:v>
                </c:pt>
                <c:pt idx="1026">
                  <c:v>28.496314999999999</c:v>
                </c:pt>
                <c:pt idx="1027">
                  <c:v>28.52589</c:v>
                </c:pt>
                <c:pt idx="1028">
                  <c:v>28.567335</c:v>
                </c:pt>
                <c:pt idx="1029">
                  <c:v>28.604806666999998</c:v>
                </c:pt>
                <c:pt idx="1030">
                  <c:v>28.64115</c:v>
                </c:pt>
                <c:pt idx="1031">
                  <c:v>28.667951667000001</c:v>
                </c:pt>
                <c:pt idx="1032">
                  <c:v>28.68825</c:v>
                </c:pt>
                <c:pt idx="1033">
                  <c:v>28.708641666999998</c:v>
                </c:pt>
                <c:pt idx="1034">
                  <c:v>28.732511667000001</c:v>
                </c:pt>
                <c:pt idx="1035">
                  <c:v>28.753321667000002</c:v>
                </c:pt>
                <c:pt idx="1036">
                  <c:v>28.778513332999999</c:v>
                </c:pt>
                <c:pt idx="1037">
                  <c:v>28.80893</c:v>
                </c:pt>
                <c:pt idx="1038">
                  <c:v>28.828890000000001</c:v>
                </c:pt>
                <c:pt idx="1039">
                  <c:v>28.865545000000001</c:v>
                </c:pt>
                <c:pt idx="1040">
                  <c:v>28.896104999999999</c:v>
                </c:pt>
                <c:pt idx="1041">
                  <c:v>28.921556667000001</c:v>
                </c:pt>
                <c:pt idx="1042">
                  <c:v>28.952445000000001</c:v>
                </c:pt>
                <c:pt idx="1043">
                  <c:v>28.979078333</c:v>
                </c:pt>
                <c:pt idx="1044">
                  <c:v>29.014869999999998</c:v>
                </c:pt>
                <c:pt idx="1045">
                  <c:v>29.040591667000001</c:v>
                </c:pt>
                <c:pt idx="1046">
                  <c:v>29.076853332999999</c:v>
                </c:pt>
                <c:pt idx="1047">
                  <c:v>29.102868333</c:v>
                </c:pt>
                <c:pt idx="1048">
                  <c:v>29.129546667</c:v>
                </c:pt>
                <c:pt idx="1049">
                  <c:v>29.171185000000001</c:v>
                </c:pt>
                <c:pt idx="1050">
                  <c:v>29.207953332999999</c:v>
                </c:pt>
                <c:pt idx="1051">
                  <c:v>29.243193333000001</c:v>
                </c:pt>
                <c:pt idx="1052">
                  <c:v>29.278113333</c:v>
                </c:pt>
                <c:pt idx="1053">
                  <c:v>29.30838</c:v>
                </c:pt>
                <c:pt idx="1054">
                  <c:v>29.328998333000001</c:v>
                </c:pt>
                <c:pt idx="1055">
                  <c:v>29.365123333</c:v>
                </c:pt>
                <c:pt idx="1056">
                  <c:v>29.405883332999998</c:v>
                </c:pt>
                <c:pt idx="1057">
                  <c:v>29.44567</c:v>
                </c:pt>
                <c:pt idx="1058">
                  <c:v>29.487031667</c:v>
                </c:pt>
                <c:pt idx="1059">
                  <c:v>29.526579999999999</c:v>
                </c:pt>
                <c:pt idx="1060">
                  <c:v>29.566931666999999</c:v>
                </c:pt>
                <c:pt idx="1061">
                  <c:v>29.607636667000001</c:v>
                </c:pt>
                <c:pt idx="1062">
                  <c:v>29.646218333</c:v>
                </c:pt>
                <c:pt idx="1063">
                  <c:v>29.678223332999998</c:v>
                </c:pt>
                <c:pt idx="1064">
                  <c:v>29.706555000000002</c:v>
                </c:pt>
                <c:pt idx="1065">
                  <c:v>29.730654999999999</c:v>
                </c:pt>
                <c:pt idx="1066">
                  <c:v>29.753508332999999</c:v>
                </c:pt>
                <c:pt idx="1067">
                  <c:v>29.778044999999999</c:v>
                </c:pt>
                <c:pt idx="1068">
                  <c:v>29.797468333000001</c:v>
                </c:pt>
                <c:pt idx="1069">
                  <c:v>29.817198333</c:v>
                </c:pt>
                <c:pt idx="1070">
                  <c:v>29.835938333000001</c:v>
                </c:pt>
                <c:pt idx="1071">
                  <c:v>29.859893332999999</c:v>
                </c:pt>
                <c:pt idx="1072">
                  <c:v>29.874468332999999</c:v>
                </c:pt>
                <c:pt idx="1073">
                  <c:v>29.897816667000001</c:v>
                </c:pt>
                <c:pt idx="1074">
                  <c:v>29.912796666999999</c:v>
                </c:pt>
                <c:pt idx="1075">
                  <c:v>29.940529999999999</c:v>
                </c:pt>
                <c:pt idx="1076">
                  <c:v>29.982263332999999</c:v>
                </c:pt>
                <c:pt idx="1077">
                  <c:v>30.009021666999999</c:v>
                </c:pt>
                <c:pt idx="1078">
                  <c:v>30.050706667</c:v>
                </c:pt>
                <c:pt idx="1079">
                  <c:v>30.086034999999999</c:v>
                </c:pt>
                <c:pt idx="1080">
                  <c:v>30.126138333</c:v>
                </c:pt>
                <c:pt idx="1081">
                  <c:v>30.166094999999999</c:v>
                </c:pt>
                <c:pt idx="1082">
                  <c:v>30.206286667000001</c:v>
                </c:pt>
                <c:pt idx="1083">
                  <c:v>30.247921667</c:v>
                </c:pt>
                <c:pt idx="1084">
                  <c:v>30.273461666999999</c:v>
                </c:pt>
                <c:pt idx="1085">
                  <c:v>30.299486667</c:v>
                </c:pt>
                <c:pt idx="1086">
                  <c:v>30.320136667</c:v>
                </c:pt>
                <c:pt idx="1087">
                  <c:v>30.340579999999999</c:v>
                </c:pt>
                <c:pt idx="1088">
                  <c:v>30.361108333000001</c:v>
                </c:pt>
                <c:pt idx="1089">
                  <c:v>30.384706667</c:v>
                </c:pt>
                <c:pt idx="1090">
                  <c:v>30.414813333000001</c:v>
                </c:pt>
                <c:pt idx="1091">
                  <c:v>30.454886667</c:v>
                </c:pt>
                <c:pt idx="1092">
                  <c:v>30.494971667000002</c:v>
                </c:pt>
                <c:pt idx="1093">
                  <c:v>30.525130000000001</c:v>
                </c:pt>
                <c:pt idx="1094">
                  <c:v>30.564613333</c:v>
                </c:pt>
                <c:pt idx="1095">
                  <c:v>30.605228332999999</c:v>
                </c:pt>
                <c:pt idx="1096">
                  <c:v>30.636318332999998</c:v>
                </c:pt>
                <c:pt idx="1097">
                  <c:v>30.655981666999999</c:v>
                </c:pt>
                <c:pt idx="1098">
                  <c:v>30.687889999999999</c:v>
                </c:pt>
                <c:pt idx="1099">
                  <c:v>30.724046667</c:v>
                </c:pt>
                <c:pt idx="1100">
                  <c:v>30.744531667</c:v>
                </c:pt>
                <c:pt idx="1101">
                  <c:v>30.769191667000001</c:v>
                </c:pt>
                <c:pt idx="1102">
                  <c:v>30.810166667000001</c:v>
                </c:pt>
                <c:pt idx="1103">
                  <c:v>30.846661666999999</c:v>
                </c:pt>
                <c:pt idx="1104">
                  <c:v>30.877085000000001</c:v>
                </c:pt>
                <c:pt idx="1105">
                  <c:v>30.918643332999999</c:v>
                </c:pt>
                <c:pt idx="1106">
                  <c:v>30.939235</c:v>
                </c:pt>
                <c:pt idx="1107">
                  <c:v>30.964868332999998</c:v>
                </c:pt>
                <c:pt idx="1108">
                  <c:v>31.005714999999999</c:v>
                </c:pt>
                <c:pt idx="1109">
                  <c:v>31.045655</c:v>
                </c:pt>
                <c:pt idx="1110">
                  <c:v>31.081326666999999</c:v>
                </c:pt>
                <c:pt idx="1111">
                  <c:v>31.117854999999999</c:v>
                </c:pt>
                <c:pt idx="1112">
                  <c:v>31.13804</c:v>
                </c:pt>
                <c:pt idx="1113">
                  <c:v>31.175146667</c:v>
                </c:pt>
                <c:pt idx="1114">
                  <c:v>31.216764999999999</c:v>
                </c:pt>
                <c:pt idx="1115">
                  <c:v>31.257236667000001</c:v>
                </c:pt>
                <c:pt idx="1116">
                  <c:v>31.297543333</c:v>
                </c:pt>
                <c:pt idx="1117">
                  <c:v>31.336400000000001</c:v>
                </c:pt>
                <c:pt idx="1118">
                  <c:v>31.36675</c:v>
                </c:pt>
                <c:pt idx="1119">
                  <c:v>31.402308333000001</c:v>
                </c:pt>
                <c:pt idx="1120">
                  <c:v>31.442161667000001</c:v>
                </c:pt>
                <c:pt idx="1121">
                  <c:v>31.467511667</c:v>
                </c:pt>
                <c:pt idx="1122">
                  <c:v>31.503021666999999</c:v>
                </c:pt>
                <c:pt idx="1123">
                  <c:v>31.532788332999999</c:v>
                </c:pt>
                <c:pt idx="1124">
                  <c:v>31.558074999999999</c:v>
                </c:pt>
                <c:pt idx="1125">
                  <c:v>31.573170000000001</c:v>
                </c:pt>
                <c:pt idx="1126">
                  <c:v>31.601621667</c:v>
                </c:pt>
                <c:pt idx="1127">
                  <c:v>31.642578332999999</c:v>
                </c:pt>
                <c:pt idx="1128">
                  <c:v>31.667241666999999</c:v>
                </c:pt>
                <c:pt idx="1129">
                  <c:v>31.682706667000001</c:v>
                </c:pt>
                <c:pt idx="1130">
                  <c:v>31.71011</c:v>
                </c:pt>
                <c:pt idx="1131">
                  <c:v>31.740503332999999</c:v>
                </c:pt>
                <c:pt idx="1132">
                  <c:v>31.760905000000001</c:v>
                </c:pt>
                <c:pt idx="1133">
                  <c:v>31.791968333</c:v>
                </c:pt>
                <c:pt idx="1134">
                  <c:v>31.822816667000001</c:v>
                </c:pt>
                <c:pt idx="1135">
                  <c:v>31.863955000000001</c:v>
                </c:pt>
                <c:pt idx="1136">
                  <c:v>31.896161667000001</c:v>
                </c:pt>
                <c:pt idx="1137">
                  <c:v>31.926631666999999</c:v>
                </c:pt>
                <c:pt idx="1138">
                  <c:v>31.946251666999999</c:v>
                </c:pt>
                <c:pt idx="1139">
                  <c:v>31.966075</c:v>
                </c:pt>
                <c:pt idx="1140">
                  <c:v>31.991028332999999</c:v>
                </c:pt>
                <c:pt idx="1141">
                  <c:v>32.020614999999999</c:v>
                </c:pt>
                <c:pt idx="1142">
                  <c:v>32.046289999999999</c:v>
                </c:pt>
                <c:pt idx="1143">
                  <c:v>32.071449999999999</c:v>
                </c:pt>
                <c:pt idx="1144">
                  <c:v>32.107403333000001</c:v>
                </c:pt>
                <c:pt idx="1145">
                  <c:v>32.133893333000003</c:v>
                </c:pt>
                <c:pt idx="1146">
                  <c:v>32.159664999999997</c:v>
                </c:pt>
                <c:pt idx="1147">
                  <c:v>32.175378332999998</c:v>
                </c:pt>
                <c:pt idx="1148">
                  <c:v>32.193206666999998</c:v>
                </c:pt>
                <c:pt idx="1149">
                  <c:v>32.218508333000003</c:v>
                </c:pt>
                <c:pt idx="1150">
                  <c:v>32.238703332999997</c:v>
                </c:pt>
                <c:pt idx="1151">
                  <c:v>32.264103333000001</c:v>
                </c:pt>
                <c:pt idx="1152">
                  <c:v>32.284931667000002</c:v>
                </c:pt>
                <c:pt idx="1153">
                  <c:v>32.305160000000001</c:v>
                </c:pt>
                <c:pt idx="1154">
                  <c:v>32.340918332999998</c:v>
                </c:pt>
                <c:pt idx="1155">
                  <c:v>32.377351666999999</c:v>
                </c:pt>
                <c:pt idx="1156">
                  <c:v>32.417411667000003</c:v>
                </c:pt>
                <c:pt idx="1157">
                  <c:v>32.458370000000002</c:v>
                </c:pt>
                <c:pt idx="1158">
                  <c:v>32.498028333000001</c:v>
                </c:pt>
                <c:pt idx="1159">
                  <c:v>32.528396667000003</c:v>
                </c:pt>
                <c:pt idx="1160">
                  <c:v>32.569941667000002</c:v>
                </c:pt>
                <c:pt idx="1161">
                  <c:v>32.610244999999999</c:v>
                </c:pt>
                <c:pt idx="1162">
                  <c:v>32.650095</c:v>
                </c:pt>
                <c:pt idx="1163">
                  <c:v>32.690603332999999</c:v>
                </c:pt>
                <c:pt idx="1164">
                  <c:v>32.726795000000003</c:v>
                </c:pt>
                <c:pt idx="1165">
                  <c:v>32.756111666999999</c:v>
                </c:pt>
                <c:pt idx="1166">
                  <c:v>32.782164999999999</c:v>
                </c:pt>
                <c:pt idx="1167">
                  <c:v>32.823166667000002</c:v>
                </c:pt>
                <c:pt idx="1168">
                  <c:v>32.865486666999999</c:v>
                </c:pt>
                <c:pt idx="1169">
                  <c:v>32.908238333</c:v>
                </c:pt>
                <c:pt idx="1170">
                  <c:v>32.950764999999997</c:v>
                </c:pt>
                <c:pt idx="1171">
                  <c:v>32.992516666999997</c:v>
                </c:pt>
                <c:pt idx="1172">
                  <c:v>33.032968332999999</c:v>
                </c:pt>
                <c:pt idx="1173">
                  <c:v>33.074129999999997</c:v>
                </c:pt>
                <c:pt idx="1174">
                  <c:v>33.115258333</c:v>
                </c:pt>
                <c:pt idx="1175">
                  <c:v>33.155335000000001</c:v>
                </c:pt>
                <c:pt idx="1176">
                  <c:v>33.195931667000004</c:v>
                </c:pt>
                <c:pt idx="1177">
                  <c:v>33.235791667000001</c:v>
                </c:pt>
                <c:pt idx="1178">
                  <c:v>33.265659999999997</c:v>
                </c:pt>
                <c:pt idx="1179">
                  <c:v>33.301343332999998</c:v>
                </c:pt>
                <c:pt idx="1180">
                  <c:v>33.336711667000003</c:v>
                </c:pt>
                <c:pt idx="1181">
                  <c:v>33.376404999999998</c:v>
                </c:pt>
                <c:pt idx="1182">
                  <c:v>33.415203333000001</c:v>
                </c:pt>
                <c:pt idx="1183">
                  <c:v>33.453566666999997</c:v>
                </c:pt>
                <c:pt idx="1184">
                  <c:v>33.492383332999999</c:v>
                </c:pt>
                <c:pt idx="1185">
                  <c:v>33.532523333</c:v>
                </c:pt>
                <c:pt idx="1186">
                  <c:v>33.574145000000001</c:v>
                </c:pt>
                <c:pt idx="1187">
                  <c:v>33.584254999999999</c:v>
                </c:pt>
                <c:pt idx="1188">
                  <c:v>33.612214999999999</c:v>
                </c:pt>
                <c:pt idx="1189">
                  <c:v>33.648024999999997</c:v>
                </c:pt>
                <c:pt idx="1190">
                  <c:v>33.682935000000001</c:v>
                </c:pt>
                <c:pt idx="1191">
                  <c:v>33.698349999999998</c:v>
                </c:pt>
                <c:pt idx="1192">
                  <c:v>33.726179999999999</c:v>
                </c:pt>
                <c:pt idx="1193">
                  <c:v>33.755753333000001</c:v>
                </c:pt>
                <c:pt idx="1194">
                  <c:v>33.796095000000001</c:v>
                </c:pt>
                <c:pt idx="1195">
                  <c:v>33.836641667000002</c:v>
                </c:pt>
                <c:pt idx="1196">
                  <c:v>33.872438332999998</c:v>
                </c:pt>
                <c:pt idx="1197">
                  <c:v>33.897751667000001</c:v>
                </c:pt>
                <c:pt idx="1198">
                  <c:v>33.923928332999999</c:v>
                </c:pt>
                <c:pt idx="1199">
                  <c:v>33.954263333</c:v>
                </c:pt>
                <c:pt idx="1200">
                  <c:v>33.975090000000002</c:v>
                </c:pt>
                <c:pt idx="1201">
                  <c:v>34.001023332999999</c:v>
                </c:pt>
                <c:pt idx="1202">
                  <c:v>34.026698332999999</c:v>
                </c:pt>
                <c:pt idx="1203">
                  <c:v>34.047896667000003</c:v>
                </c:pt>
                <c:pt idx="1204">
                  <c:v>34.083534999999998</c:v>
                </c:pt>
                <c:pt idx="1205">
                  <c:v>34.114741666999997</c:v>
                </c:pt>
                <c:pt idx="1206">
                  <c:v>34.134903332999997</c:v>
                </c:pt>
                <c:pt idx="1207">
                  <c:v>34.150593333000003</c:v>
                </c:pt>
                <c:pt idx="1208">
                  <c:v>34.193746666999999</c:v>
                </c:pt>
                <c:pt idx="1209">
                  <c:v>34.230048332999999</c:v>
                </c:pt>
                <c:pt idx="1210">
                  <c:v>34.270690000000002</c:v>
                </c:pt>
                <c:pt idx="1211">
                  <c:v>34.311923333000003</c:v>
                </c:pt>
                <c:pt idx="1212">
                  <c:v>34.352283333000003</c:v>
                </c:pt>
                <c:pt idx="1213">
                  <c:v>34.392216667</c:v>
                </c:pt>
                <c:pt idx="1214">
                  <c:v>34.427878333000002</c:v>
                </c:pt>
                <c:pt idx="1215">
                  <c:v>34.468490000000003</c:v>
                </c:pt>
                <c:pt idx="1216">
                  <c:v>34.509331666999998</c:v>
                </c:pt>
                <c:pt idx="1217">
                  <c:v>34.550091666999997</c:v>
                </c:pt>
                <c:pt idx="1218">
                  <c:v>34.591695000000001</c:v>
                </c:pt>
                <c:pt idx="1219">
                  <c:v>34.627996666999998</c:v>
                </c:pt>
                <c:pt idx="1220">
                  <c:v>34.663584999999998</c:v>
                </c:pt>
                <c:pt idx="1221">
                  <c:v>34.705938332999999</c:v>
                </c:pt>
                <c:pt idx="1222">
                  <c:v>34.731746667000003</c:v>
                </c:pt>
                <c:pt idx="1223">
                  <c:v>34.757365</c:v>
                </c:pt>
                <c:pt idx="1224">
                  <c:v>34.773176667000001</c:v>
                </c:pt>
                <c:pt idx="1225">
                  <c:v>34.801299999999998</c:v>
                </c:pt>
                <c:pt idx="1226">
                  <c:v>34.836941666999998</c:v>
                </c:pt>
                <c:pt idx="1227">
                  <c:v>34.862333333000002</c:v>
                </c:pt>
                <c:pt idx="1228">
                  <c:v>34.902308333000001</c:v>
                </c:pt>
                <c:pt idx="1229">
                  <c:v>34.942778333</c:v>
                </c:pt>
                <c:pt idx="1230">
                  <c:v>34.984296667000002</c:v>
                </c:pt>
                <c:pt idx="1231">
                  <c:v>35.024839999999998</c:v>
                </c:pt>
                <c:pt idx="1232">
                  <c:v>35.064455000000002</c:v>
                </c:pt>
                <c:pt idx="1233">
                  <c:v>35.106238333</c:v>
                </c:pt>
                <c:pt idx="1234">
                  <c:v>35.147351667000002</c:v>
                </c:pt>
                <c:pt idx="1235">
                  <c:v>35.182400000000001</c:v>
                </c:pt>
                <c:pt idx="1236">
                  <c:v>35.221184999999998</c:v>
                </c:pt>
                <c:pt idx="1237">
                  <c:v>35.256576666999997</c:v>
                </c:pt>
                <c:pt idx="1238">
                  <c:v>35.297121666999999</c:v>
                </c:pt>
                <c:pt idx="1239">
                  <c:v>35.338463333</c:v>
                </c:pt>
                <c:pt idx="1240">
                  <c:v>35.359066667</c:v>
                </c:pt>
                <c:pt idx="1241">
                  <c:v>35.380961667000001</c:v>
                </c:pt>
                <c:pt idx="1242">
                  <c:v>35.407654999999998</c:v>
                </c:pt>
                <c:pt idx="1243">
                  <c:v>35.434081667000001</c:v>
                </c:pt>
                <c:pt idx="1244">
                  <c:v>35.466148333</c:v>
                </c:pt>
                <c:pt idx="1245">
                  <c:v>35.502744999999997</c:v>
                </c:pt>
                <c:pt idx="1246">
                  <c:v>35.538921666999997</c:v>
                </c:pt>
                <c:pt idx="1247">
                  <c:v>35.574190000000002</c:v>
                </c:pt>
                <c:pt idx="1248">
                  <c:v>35.604598332999998</c:v>
                </c:pt>
                <c:pt idx="1249">
                  <c:v>35.630166666999997</c:v>
                </c:pt>
                <c:pt idx="1250">
                  <c:v>35.650633333000002</c:v>
                </c:pt>
                <c:pt idx="1251">
                  <c:v>35.666139999999999</c:v>
                </c:pt>
                <c:pt idx="1252">
                  <c:v>35.684503333000002</c:v>
                </c:pt>
                <c:pt idx="1253">
                  <c:v>35.701790000000003</c:v>
                </c:pt>
                <c:pt idx="1254">
                  <c:v>35.735533332999999</c:v>
                </c:pt>
                <c:pt idx="1255">
                  <c:v>35.761286667</c:v>
                </c:pt>
                <c:pt idx="1256">
                  <c:v>35.798021667</c:v>
                </c:pt>
                <c:pt idx="1257">
                  <c:v>35.823628333000002</c:v>
                </c:pt>
                <c:pt idx="1258">
                  <c:v>35.855663333000003</c:v>
                </c:pt>
                <c:pt idx="1259">
                  <c:v>35.886788332999998</c:v>
                </c:pt>
                <c:pt idx="1260">
                  <c:v>35.918824999999998</c:v>
                </c:pt>
                <c:pt idx="1261">
                  <c:v>35.940171667000001</c:v>
                </c:pt>
                <c:pt idx="1262">
                  <c:v>35.965955000000001</c:v>
                </c:pt>
                <c:pt idx="1263">
                  <c:v>35.986530000000002</c:v>
                </c:pt>
                <c:pt idx="1264">
                  <c:v>36.007103333000003</c:v>
                </c:pt>
                <c:pt idx="1265">
                  <c:v>36.033369999999998</c:v>
                </c:pt>
                <c:pt idx="1266">
                  <c:v>36.068854999999999</c:v>
                </c:pt>
                <c:pt idx="1267">
                  <c:v>36.094050000000003</c:v>
                </c:pt>
                <c:pt idx="1268">
                  <c:v>36.114645000000003</c:v>
                </c:pt>
                <c:pt idx="1269">
                  <c:v>36.146136667</c:v>
                </c:pt>
                <c:pt idx="1270">
                  <c:v>36.165921666999999</c:v>
                </c:pt>
                <c:pt idx="1271">
                  <c:v>36.186183333000002</c:v>
                </c:pt>
                <c:pt idx="1272">
                  <c:v>36.213079999999998</c:v>
                </c:pt>
                <c:pt idx="1273">
                  <c:v>36.249748332999999</c:v>
                </c:pt>
                <c:pt idx="1274">
                  <c:v>36.290014999999997</c:v>
                </c:pt>
                <c:pt idx="1275">
                  <c:v>36.330293333</c:v>
                </c:pt>
                <c:pt idx="1276">
                  <c:v>36.370513332999998</c:v>
                </c:pt>
                <c:pt idx="1277">
                  <c:v>36.407311667000002</c:v>
                </c:pt>
                <c:pt idx="1278">
                  <c:v>36.447498332999999</c:v>
                </c:pt>
                <c:pt idx="1279">
                  <c:v>36.479381666999998</c:v>
                </c:pt>
                <c:pt idx="1280">
                  <c:v>36.500165000000003</c:v>
                </c:pt>
                <c:pt idx="1281">
                  <c:v>36.515663332999999</c:v>
                </c:pt>
                <c:pt idx="1282">
                  <c:v>36.543576667000004</c:v>
                </c:pt>
                <c:pt idx="1283">
                  <c:v>36.585276667000002</c:v>
                </c:pt>
                <c:pt idx="1284">
                  <c:v>36.625841667000003</c:v>
                </c:pt>
                <c:pt idx="1285">
                  <c:v>36.667974999999998</c:v>
                </c:pt>
                <c:pt idx="1286">
                  <c:v>36.708775000000003</c:v>
                </c:pt>
                <c:pt idx="1287">
                  <c:v>36.739243332999997</c:v>
                </c:pt>
                <c:pt idx="1288">
                  <c:v>36.765225000000001</c:v>
                </c:pt>
                <c:pt idx="1289">
                  <c:v>36.805458332999997</c:v>
                </c:pt>
                <c:pt idx="1290">
                  <c:v>36.846335000000003</c:v>
                </c:pt>
                <c:pt idx="1291">
                  <c:v>36.872208333000003</c:v>
                </c:pt>
                <c:pt idx="1292">
                  <c:v>36.908521667000002</c:v>
                </c:pt>
                <c:pt idx="1293">
                  <c:v>36.948431667000001</c:v>
                </c:pt>
                <c:pt idx="1294">
                  <c:v>36.989173332999997</c:v>
                </c:pt>
                <c:pt idx="1295">
                  <c:v>37.030618333</c:v>
                </c:pt>
                <c:pt idx="1296">
                  <c:v>37.071820000000002</c:v>
                </c:pt>
                <c:pt idx="1297">
                  <c:v>37.11318</c:v>
                </c:pt>
                <c:pt idx="1298">
                  <c:v>37.149509999999999</c:v>
                </c:pt>
                <c:pt idx="1299">
                  <c:v>37.19265</c:v>
                </c:pt>
                <c:pt idx="1300">
                  <c:v>37.218874999999997</c:v>
                </c:pt>
                <c:pt idx="1301">
                  <c:v>37.249758333000003</c:v>
                </c:pt>
                <c:pt idx="1302">
                  <c:v>37.269824999999997</c:v>
                </c:pt>
                <c:pt idx="1303">
                  <c:v>37.295341667000002</c:v>
                </c:pt>
                <c:pt idx="1304">
                  <c:v>37.321218332999997</c:v>
                </c:pt>
                <c:pt idx="1305">
                  <c:v>37.352321666999998</c:v>
                </c:pt>
                <c:pt idx="1306">
                  <c:v>37.367836666999999</c:v>
                </c:pt>
                <c:pt idx="1307">
                  <c:v>37.406668332999999</c:v>
                </c:pt>
                <c:pt idx="1308">
                  <c:v>37.432908333</c:v>
                </c:pt>
                <c:pt idx="1309">
                  <c:v>37.463225000000001</c:v>
                </c:pt>
                <c:pt idx="1310">
                  <c:v>37.503318333000003</c:v>
                </c:pt>
                <c:pt idx="1311">
                  <c:v>37.544888333000003</c:v>
                </c:pt>
                <c:pt idx="1312">
                  <c:v>37.565478333000001</c:v>
                </c:pt>
                <c:pt idx="1313">
                  <c:v>37.580418332999997</c:v>
                </c:pt>
                <c:pt idx="1314">
                  <c:v>37.603459999999998</c:v>
                </c:pt>
                <c:pt idx="1315">
                  <c:v>37.629359999999998</c:v>
                </c:pt>
                <c:pt idx="1316">
                  <c:v>37.660608332999999</c:v>
                </c:pt>
                <c:pt idx="1317">
                  <c:v>37.691946667000003</c:v>
                </c:pt>
                <c:pt idx="1318">
                  <c:v>37.722183332999997</c:v>
                </c:pt>
                <c:pt idx="1319">
                  <c:v>37.748611666999999</c:v>
                </c:pt>
                <c:pt idx="1320">
                  <c:v>37.784703333000003</c:v>
                </c:pt>
                <c:pt idx="1321">
                  <c:v>37.820715</c:v>
                </c:pt>
                <c:pt idx="1322">
                  <c:v>37.862078332999999</c:v>
                </c:pt>
                <c:pt idx="1323">
                  <c:v>37.904811666999997</c:v>
                </c:pt>
                <c:pt idx="1324">
                  <c:v>37.935515000000002</c:v>
                </c:pt>
                <c:pt idx="1325">
                  <c:v>37.965809999999998</c:v>
                </c:pt>
                <c:pt idx="1326">
                  <c:v>37.992395000000002</c:v>
                </c:pt>
                <c:pt idx="1327">
                  <c:v>38.012491666999999</c:v>
                </c:pt>
                <c:pt idx="1328">
                  <c:v>38.027656667000002</c:v>
                </c:pt>
                <c:pt idx="1329">
                  <c:v>38.051373333000001</c:v>
                </c:pt>
                <c:pt idx="1330">
                  <c:v>38.087211666999998</c:v>
                </c:pt>
                <c:pt idx="1331">
                  <c:v>38.102699999999999</c:v>
                </c:pt>
                <c:pt idx="1332">
                  <c:v>38.139788332999998</c:v>
                </c:pt>
                <c:pt idx="1333">
                  <c:v>38.179801667</c:v>
                </c:pt>
                <c:pt idx="1334">
                  <c:v>38.200328333000002</c:v>
                </c:pt>
                <c:pt idx="1335">
                  <c:v>38.216729999999998</c:v>
                </c:pt>
                <c:pt idx="1336">
                  <c:v>38.242033333000002</c:v>
                </c:pt>
                <c:pt idx="1337">
                  <c:v>38.257371667000001</c:v>
                </c:pt>
                <c:pt idx="1338">
                  <c:v>38.280413332999998</c:v>
                </c:pt>
                <c:pt idx="1339">
                  <c:v>38.316839999999999</c:v>
                </c:pt>
                <c:pt idx="1340">
                  <c:v>38.348371667000002</c:v>
                </c:pt>
                <c:pt idx="1341">
                  <c:v>38.364294999999998</c:v>
                </c:pt>
                <c:pt idx="1342">
                  <c:v>38.396353333</c:v>
                </c:pt>
                <c:pt idx="1343">
                  <c:v>38.436526667000003</c:v>
                </c:pt>
                <c:pt idx="1344">
                  <c:v>38.455966666999998</c:v>
                </c:pt>
                <c:pt idx="1345">
                  <c:v>38.497028333000003</c:v>
                </c:pt>
                <c:pt idx="1346">
                  <c:v>38.533903332999998</c:v>
                </c:pt>
                <c:pt idx="1347">
                  <c:v>38.564683332999998</c:v>
                </c:pt>
                <c:pt idx="1348">
                  <c:v>38.595165000000001</c:v>
                </c:pt>
                <c:pt idx="1349">
                  <c:v>38.61515</c:v>
                </c:pt>
                <c:pt idx="1350">
                  <c:v>38.630429999999997</c:v>
                </c:pt>
                <c:pt idx="1351">
                  <c:v>38.656178333</c:v>
                </c:pt>
                <c:pt idx="1352">
                  <c:v>38.679708333000001</c:v>
                </c:pt>
                <c:pt idx="1353">
                  <c:v>38.695308333</c:v>
                </c:pt>
                <c:pt idx="1354">
                  <c:v>38.727916667000002</c:v>
                </c:pt>
                <c:pt idx="1355">
                  <c:v>38.763806666999997</c:v>
                </c:pt>
                <c:pt idx="1356">
                  <c:v>38.784104999999997</c:v>
                </c:pt>
                <c:pt idx="1357">
                  <c:v>38.799464999999998</c:v>
                </c:pt>
                <c:pt idx="1358">
                  <c:v>38.828380000000003</c:v>
                </c:pt>
                <c:pt idx="1359">
                  <c:v>38.85998</c:v>
                </c:pt>
                <c:pt idx="1360">
                  <c:v>38.881123332999998</c:v>
                </c:pt>
                <c:pt idx="1361">
                  <c:v>38.912219999999998</c:v>
                </c:pt>
                <c:pt idx="1362">
                  <c:v>38.948070000000001</c:v>
                </c:pt>
                <c:pt idx="1363">
                  <c:v>38.979181666999999</c:v>
                </c:pt>
                <c:pt idx="1364">
                  <c:v>39.019338333</c:v>
                </c:pt>
                <c:pt idx="1365">
                  <c:v>39.049931667000003</c:v>
                </c:pt>
                <c:pt idx="1366">
                  <c:v>39.065669999999997</c:v>
                </c:pt>
                <c:pt idx="1367">
                  <c:v>39.093198332999997</c:v>
                </c:pt>
                <c:pt idx="1368">
                  <c:v>39.113128332999999</c:v>
                </c:pt>
                <c:pt idx="1369">
                  <c:v>39.142139999999998</c:v>
                </c:pt>
                <c:pt idx="1370">
                  <c:v>39.166981667000002</c:v>
                </c:pt>
                <c:pt idx="1371">
                  <c:v>39.201931666999997</c:v>
                </c:pt>
                <c:pt idx="1372">
                  <c:v>39.216664999999999</c:v>
                </c:pt>
                <c:pt idx="1373">
                  <c:v>39.238391667000002</c:v>
                </c:pt>
                <c:pt idx="1374">
                  <c:v>39.257444999999997</c:v>
                </c:pt>
                <c:pt idx="1375">
                  <c:v>39.276303333000001</c:v>
                </c:pt>
                <c:pt idx="1376">
                  <c:v>39.299010000000003</c:v>
                </c:pt>
                <c:pt idx="1377">
                  <c:v>39.318331667000002</c:v>
                </c:pt>
                <c:pt idx="1378">
                  <c:v>39.337613333</c:v>
                </c:pt>
                <c:pt idx="1379">
                  <c:v>39.360374999999998</c:v>
                </c:pt>
                <c:pt idx="1380">
                  <c:v>39.374258333</c:v>
                </c:pt>
                <c:pt idx="1381">
                  <c:v>39.401096666999997</c:v>
                </c:pt>
                <c:pt idx="1382">
                  <c:v>39.420273332999997</c:v>
                </c:pt>
                <c:pt idx="1383">
                  <c:v>39.443041667000003</c:v>
                </c:pt>
                <c:pt idx="1384">
                  <c:v>39.462458333000001</c:v>
                </c:pt>
                <c:pt idx="1385">
                  <c:v>39.487106666999999</c:v>
                </c:pt>
                <c:pt idx="1386">
                  <c:v>39.521695000000001</c:v>
                </c:pt>
                <c:pt idx="1387">
                  <c:v>39.536573333</c:v>
                </c:pt>
                <c:pt idx="1388">
                  <c:v>39.567790000000002</c:v>
                </c:pt>
                <c:pt idx="1389">
                  <c:v>39.592921666999999</c:v>
                </c:pt>
                <c:pt idx="1390">
                  <c:v>39.632391667</c:v>
                </c:pt>
                <c:pt idx="1391">
                  <c:v>39.671856667</c:v>
                </c:pt>
                <c:pt idx="1392">
                  <c:v>39.711693332999999</c:v>
                </c:pt>
                <c:pt idx="1393">
                  <c:v>39.741889999999998</c:v>
                </c:pt>
                <c:pt idx="1394">
                  <c:v>39.783028332999997</c:v>
                </c:pt>
                <c:pt idx="1395">
                  <c:v>39.798301666999997</c:v>
                </c:pt>
                <c:pt idx="1396">
                  <c:v>39.820148332999999</c:v>
                </c:pt>
                <c:pt idx="1397">
                  <c:v>39.835013332999999</c:v>
                </c:pt>
                <c:pt idx="1398">
                  <c:v>39.860176666999998</c:v>
                </c:pt>
                <c:pt idx="1399">
                  <c:v>39.880828332999997</c:v>
                </c:pt>
                <c:pt idx="1400">
                  <c:v>39.900363333000001</c:v>
                </c:pt>
                <c:pt idx="1401">
                  <c:v>39.915570000000002</c:v>
                </c:pt>
                <c:pt idx="1402">
                  <c:v>39.949105000000003</c:v>
                </c:pt>
                <c:pt idx="1403">
                  <c:v>39.984928332999999</c:v>
                </c:pt>
                <c:pt idx="1404">
                  <c:v>40.016268332999999</c:v>
                </c:pt>
                <c:pt idx="1405">
                  <c:v>40.057498332999998</c:v>
                </c:pt>
                <c:pt idx="1406">
                  <c:v>40.088700000000003</c:v>
                </c:pt>
                <c:pt idx="1407">
                  <c:v>40.110010000000003</c:v>
                </c:pt>
                <c:pt idx="1408">
                  <c:v>40.146061666999998</c:v>
                </c:pt>
                <c:pt idx="1409">
                  <c:v>40.171561666999999</c:v>
                </c:pt>
                <c:pt idx="1410">
                  <c:v>40.212723333</c:v>
                </c:pt>
                <c:pt idx="1411">
                  <c:v>40.237176667</c:v>
                </c:pt>
                <c:pt idx="1412">
                  <c:v>40.261125</c:v>
                </c:pt>
                <c:pt idx="1413">
                  <c:v>40.280741667000001</c:v>
                </c:pt>
                <c:pt idx="1414">
                  <c:v>40.309190000000001</c:v>
                </c:pt>
                <c:pt idx="1415">
                  <c:v>40.328973333</c:v>
                </c:pt>
                <c:pt idx="1416">
                  <c:v>40.353878332999997</c:v>
                </c:pt>
                <c:pt idx="1417">
                  <c:v>40.377040000000001</c:v>
                </c:pt>
                <c:pt idx="1418">
                  <c:v>40.400174999999997</c:v>
                </c:pt>
                <c:pt idx="1419">
                  <c:v>40.420291667000001</c:v>
                </c:pt>
                <c:pt idx="1420">
                  <c:v>40.449953333000003</c:v>
                </c:pt>
                <c:pt idx="1421">
                  <c:v>40.480071666999997</c:v>
                </c:pt>
                <c:pt idx="1422">
                  <c:v>40.505931666999999</c:v>
                </c:pt>
                <c:pt idx="1423">
                  <c:v>40.521426667</c:v>
                </c:pt>
                <c:pt idx="1424">
                  <c:v>40.550130000000003</c:v>
                </c:pt>
                <c:pt idx="1425">
                  <c:v>40.580236667000001</c:v>
                </c:pt>
                <c:pt idx="1426">
                  <c:v>40.614143333000001</c:v>
                </c:pt>
                <c:pt idx="1427">
                  <c:v>40.629416667000001</c:v>
                </c:pt>
                <c:pt idx="1428">
                  <c:v>40.647055000000002</c:v>
                </c:pt>
                <c:pt idx="1429">
                  <c:v>40.664606667000001</c:v>
                </c:pt>
                <c:pt idx="1430">
                  <c:v>40.691041667</c:v>
                </c:pt>
                <c:pt idx="1431">
                  <c:v>40.714675</c:v>
                </c:pt>
                <c:pt idx="1432">
                  <c:v>40.740646667</c:v>
                </c:pt>
                <c:pt idx="1433">
                  <c:v>40.781808333000001</c:v>
                </c:pt>
                <c:pt idx="1434">
                  <c:v>40.818296666999998</c:v>
                </c:pt>
                <c:pt idx="1435">
                  <c:v>40.844189999999998</c:v>
                </c:pt>
                <c:pt idx="1436">
                  <c:v>40.876643332999997</c:v>
                </c:pt>
                <c:pt idx="1437">
                  <c:v>40.908941667000001</c:v>
                </c:pt>
                <c:pt idx="1438">
                  <c:v>40.934903333000001</c:v>
                </c:pt>
                <c:pt idx="1439">
                  <c:v>40.965625000000003</c:v>
                </c:pt>
                <c:pt idx="1440">
                  <c:v>41.001388333000001</c:v>
                </c:pt>
                <c:pt idx="1441">
                  <c:v>41.017076666999998</c:v>
                </c:pt>
                <c:pt idx="1442">
                  <c:v>41.034619999999997</c:v>
                </c:pt>
                <c:pt idx="1443">
                  <c:v>41.062188333000002</c:v>
                </c:pt>
                <c:pt idx="1444">
                  <c:v>41.093041667000001</c:v>
                </c:pt>
                <c:pt idx="1445">
                  <c:v>41.129386666999999</c:v>
                </c:pt>
                <c:pt idx="1446">
                  <c:v>41.159928333000003</c:v>
                </c:pt>
                <c:pt idx="1447">
                  <c:v>41.191245000000002</c:v>
                </c:pt>
                <c:pt idx="1448">
                  <c:v>41.212173333000003</c:v>
                </c:pt>
                <c:pt idx="1449">
                  <c:v>41.232841667000002</c:v>
                </c:pt>
                <c:pt idx="1450">
                  <c:v>41.264503333</c:v>
                </c:pt>
                <c:pt idx="1451">
                  <c:v>41.290291666999998</c:v>
                </c:pt>
                <c:pt idx="1452">
                  <c:v>41.325941667000002</c:v>
                </c:pt>
                <c:pt idx="1453">
                  <c:v>41.351178333</c:v>
                </c:pt>
                <c:pt idx="1454">
                  <c:v>41.377283333000001</c:v>
                </c:pt>
                <c:pt idx="1455">
                  <c:v>41.397706667000001</c:v>
                </c:pt>
                <c:pt idx="1456">
                  <c:v>41.423478332999998</c:v>
                </c:pt>
                <c:pt idx="1457">
                  <c:v>41.438688333000002</c:v>
                </c:pt>
                <c:pt idx="1458">
                  <c:v>41.462625000000003</c:v>
                </c:pt>
                <c:pt idx="1459">
                  <c:v>41.486521666999998</c:v>
                </c:pt>
                <c:pt idx="1460">
                  <c:v>41.507108332999998</c:v>
                </c:pt>
                <c:pt idx="1461">
                  <c:v>41.528056667000001</c:v>
                </c:pt>
                <c:pt idx="1462">
                  <c:v>41.559060000000002</c:v>
                </c:pt>
                <c:pt idx="1463">
                  <c:v>41.595480000000002</c:v>
                </c:pt>
                <c:pt idx="1464">
                  <c:v>41.621259999999999</c:v>
                </c:pt>
                <c:pt idx="1465">
                  <c:v>41.645218333000003</c:v>
                </c:pt>
                <c:pt idx="1466">
                  <c:v>41.671178333</c:v>
                </c:pt>
                <c:pt idx="1467">
                  <c:v>41.713588332999997</c:v>
                </c:pt>
                <c:pt idx="1468">
                  <c:v>41.757336666999997</c:v>
                </c:pt>
                <c:pt idx="1469">
                  <c:v>41.798651667000001</c:v>
                </c:pt>
                <c:pt idx="1470">
                  <c:v>41.841056666999997</c:v>
                </c:pt>
                <c:pt idx="1471">
                  <c:v>41.876991666999999</c:v>
                </c:pt>
                <c:pt idx="1472">
                  <c:v>41.913296666999997</c:v>
                </c:pt>
                <c:pt idx="1473">
                  <c:v>41.93985</c:v>
                </c:pt>
                <c:pt idx="1474">
                  <c:v>41.975279999999998</c:v>
                </c:pt>
                <c:pt idx="1475">
                  <c:v>42.015801666999998</c:v>
                </c:pt>
                <c:pt idx="1476">
                  <c:v>42.056003333</c:v>
                </c:pt>
                <c:pt idx="1477">
                  <c:v>42.076128333</c:v>
                </c:pt>
                <c:pt idx="1478">
                  <c:v>42.112011666999997</c:v>
                </c:pt>
                <c:pt idx="1479">
                  <c:v>42.132998333000003</c:v>
                </c:pt>
                <c:pt idx="1480">
                  <c:v>42.157458333000001</c:v>
                </c:pt>
                <c:pt idx="1481">
                  <c:v>42.182511667</c:v>
                </c:pt>
                <c:pt idx="1482">
                  <c:v>42.222701667000003</c:v>
                </c:pt>
                <c:pt idx="1483">
                  <c:v>42.243913333000002</c:v>
                </c:pt>
                <c:pt idx="1484">
                  <c:v>42.270285000000001</c:v>
                </c:pt>
                <c:pt idx="1485">
                  <c:v>42.290633333000002</c:v>
                </c:pt>
                <c:pt idx="1486">
                  <c:v>42.323453333000003</c:v>
                </c:pt>
                <c:pt idx="1487">
                  <c:v>42.338434999999997</c:v>
                </c:pt>
                <c:pt idx="1488">
                  <c:v>42.360869999999998</c:v>
                </c:pt>
                <c:pt idx="1489">
                  <c:v>42.381886667000003</c:v>
                </c:pt>
                <c:pt idx="1490">
                  <c:v>42.397554999999997</c:v>
                </c:pt>
                <c:pt idx="1491">
                  <c:v>42.421408333000002</c:v>
                </c:pt>
                <c:pt idx="1492">
                  <c:v>42.445536666999999</c:v>
                </c:pt>
                <c:pt idx="1493">
                  <c:v>42.466529999999999</c:v>
                </c:pt>
                <c:pt idx="1494">
                  <c:v>42.488063332999999</c:v>
                </c:pt>
                <c:pt idx="1495">
                  <c:v>42.509985</c:v>
                </c:pt>
                <c:pt idx="1496">
                  <c:v>42.531775000000003</c:v>
                </c:pt>
                <c:pt idx="1497">
                  <c:v>42.569038333000002</c:v>
                </c:pt>
                <c:pt idx="1498">
                  <c:v>42.599604999999997</c:v>
                </c:pt>
                <c:pt idx="1499">
                  <c:v>42.642198333000003</c:v>
                </c:pt>
                <c:pt idx="1500">
                  <c:v>42.683451667</c:v>
                </c:pt>
                <c:pt idx="1501">
                  <c:v>42.714498333000002</c:v>
                </c:pt>
                <c:pt idx="1502">
                  <c:v>42.757429999999999</c:v>
                </c:pt>
                <c:pt idx="1503">
                  <c:v>42.800358332999998</c:v>
                </c:pt>
                <c:pt idx="1504">
                  <c:v>42.841093333000003</c:v>
                </c:pt>
                <c:pt idx="1505">
                  <c:v>42.877569999999999</c:v>
                </c:pt>
                <c:pt idx="1506">
                  <c:v>42.913744999999999</c:v>
                </c:pt>
                <c:pt idx="1507">
                  <c:v>42.954983333000001</c:v>
                </c:pt>
                <c:pt idx="1508">
                  <c:v>42.995463332999996</c:v>
                </c:pt>
                <c:pt idx="1509">
                  <c:v>43.035606667000003</c:v>
                </c:pt>
                <c:pt idx="1510">
                  <c:v>43.066573333000001</c:v>
                </c:pt>
                <c:pt idx="1511">
                  <c:v>43.087881666999998</c:v>
                </c:pt>
                <c:pt idx="1512">
                  <c:v>43.109025000000003</c:v>
                </c:pt>
                <c:pt idx="1513">
                  <c:v>43.142315000000004</c:v>
                </c:pt>
                <c:pt idx="1514">
                  <c:v>43.175021667000003</c:v>
                </c:pt>
                <c:pt idx="1515">
                  <c:v>43.198708332999999</c:v>
                </c:pt>
                <c:pt idx="1516">
                  <c:v>43.219043333000002</c:v>
                </c:pt>
                <c:pt idx="1517">
                  <c:v>43.244521667000001</c:v>
                </c:pt>
                <c:pt idx="1518">
                  <c:v>43.270926666999998</c:v>
                </c:pt>
                <c:pt idx="1519">
                  <c:v>43.296979999999998</c:v>
                </c:pt>
                <c:pt idx="1520">
                  <c:v>43.312750000000001</c:v>
                </c:pt>
                <c:pt idx="1521">
                  <c:v>43.330751667000001</c:v>
                </c:pt>
                <c:pt idx="1522">
                  <c:v>43.353648333000002</c:v>
                </c:pt>
                <c:pt idx="1523">
                  <c:v>43.374008332999999</c:v>
                </c:pt>
                <c:pt idx="1524">
                  <c:v>43.389629999999997</c:v>
                </c:pt>
                <c:pt idx="1525">
                  <c:v>43.407919999999997</c:v>
                </c:pt>
                <c:pt idx="1526">
                  <c:v>43.425853332999999</c:v>
                </c:pt>
                <c:pt idx="1527">
                  <c:v>43.448653333000003</c:v>
                </c:pt>
                <c:pt idx="1528">
                  <c:v>43.469411667000003</c:v>
                </c:pt>
                <c:pt idx="1529">
                  <c:v>43.490265000000001</c:v>
                </c:pt>
                <c:pt idx="1530">
                  <c:v>43.511728333000001</c:v>
                </c:pt>
                <c:pt idx="1531">
                  <c:v>43.527646666999999</c:v>
                </c:pt>
                <c:pt idx="1532">
                  <c:v>43.556626667000003</c:v>
                </c:pt>
                <c:pt idx="1533">
                  <c:v>43.577641667000002</c:v>
                </c:pt>
                <c:pt idx="1534">
                  <c:v>43.598750000000003</c:v>
                </c:pt>
                <c:pt idx="1535">
                  <c:v>43.624438333000001</c:v>
                </c:pt>
                <c:pt idx="1536">
                  <c:v>43.645611666999997</c:v>
                </c:pt>
                <c:pt idx="1537">
                  <c:v>43.677819999999997</c:v>
                </c:pt>
                <c:pt idx="1538">
                  <c:v>43.719878332999997</c:v>
                </c:pt>
                <c:pt idx="1539">
                  <c:v>43.762018333</c:v>
                </c:pt>
                <c:pt idx="1540">
                  <c:v>43.797993333000001</c:v>
                </c:pt>
                <c:pt idx="1541">
                  <c:v>43.828843333000002</c:v>
                </c:pt>
                <c:pt idx="1542">
                  <c:v>43.864894999999997</c:v>
                </c:pt>
                <c:pt idx="1543">
                  <c:v>43.895851667000002</c:v>
                </c:pt>
                <c:pt idx="1544">
                  <c:v>43.926816666999997</c:v>
                </c:pt>
                <c:pt idx="1545">
                  <c:v>43.947693332999997</c:v>
                </c:pt>
                <c:pt idx="1546">
                  <c:v>43.964006667</c:v>
                </c:pt>
                <c:pt idx="1547">
                  <c:v>43.989834999999999</c:v>
                </c:pt>
                <c:pt idx="1548">
                  <c:v>44.005888333000001</c:v>
                </c:pt>
                <c:pt idx="1549">
                  <c:v>44.031675</c:v>
                </c:pt>
                <c:pt idx="1550">
                  <c:v>44.047933333000003</c:v>
                </c:pt>
                <c:pt idx="1551">
                  <c:v>44.074348333000003</c:v>
                </c:pt>
                <c:pt idx="1552">
                  <c:v>44.089158333</c:v>
                </c:pt>
                <c:pt idx="1553">
                  <c:v>44.112666666999999</c:v>
                </c:pt>
                <c:pt idx="1554">
                  <c:v>44.136380000000003</c:v>
                </c:pt>
                <c:pt idx="1555">
                  <c:v>44.152866666999998</c:v>
                </c:pt>
                <c:pt idx="1556">
                  <c:v>44.178469999999997</c:v>
                </c:pt>
                <c:pt idx="1557">
                  <c:v>44.202351667000002</c:v>
                </c:pt>
                <c:pt idx="1558">
                  <c:v>44.219198333000001</c:v>
                </c:pt>
                <c:pt idx="1559">
                  <c:v>44.246308333000002</c:v>
                </c:pt>
                <c:pt idx="1560">
                  <c:v>44.277438332999999</c:v>
                </c:pt>
                <c:pt idx="1561">
                  <c:v>44.318649999999998</c:v>
                </c:pt>
                <c:pt idx="1562">
                  <c:v>44.343449999999997</c:v>
                </c:pt>
                <c:pt idx="1563">
                  <c:v>44.376058333000003</c:v>
                </c:pt>
                <c:pt idx="1564">
                  <c:v>44.409178333</c:v>
                </c:pt>
                <c:pt idx="1565">
                  <c:v>44.430826666999998</c:v>
                </c:pt>
                <c:pt idx="1566">
                  <c:v>44.454864999999998</c:v>
                </c:pt>
                <c:pt idx="1567">
                  <c:v>44.475059999999999</c:v>
                </c:pt>
                <c:pt idx="1568">
                  <c:v>44.50159</c:v>
                </c:pt>
                <c:pt idx="1569">
                  <c:v>44.516606666999998</c:v>
                </c:pt>
                <c:pt idx="1570">
                  <c:v>44.551403333000003</c:v>
                </c:pt>
                <c:pt idx="1571">
                  <c:v>44.572438333000001</c:v>
                </c:pt>
                <c:pt idx="1572">
                  <c:v>44.599268332999998</c:v>
                </c:pt>
                <c:pt idx="1573">
                  <c:v>44.620483333000003</c:v>
                </c:pt>
                <c:pt idx="1574">
                  <c:v>44.645601667000001</c:v>
                </c:pt>
                <c:pt idx="1575">
                  <c:v>44.682961667000001</c:v>
                </c:pt>
                <c:pt idx="1576">
                  <c:v>44.714503333000003</c:v>
                </c:pt>
                <c:pt idx="1577">
                  <c:v>44.739930000000001</c:v>
                </c:pt>
                <c:pt idx="1578">
                  <c:v>44.770904999999999</c:v>
                </c:pt>
                <c:pt idx="1579">
                  <c:v>44.802701667000001</c:v>
                </c:pt>
                <c:pt idx="1580">
                  <c:v>44.833606666999998</c:v>
                </c:pt>
                <c:pt idx="1581">
                  <c:v>44.849364999999999</c:v>
                </c:pt>
                <c:pt idx="1582">
                  <c:v>44.872666666999997</c:v>
                </c:pt>
                <c:pt idx="1583">
                  <c:v>44.893593332999998</c:v>
                </c:pt>
                <c:pt idx="1584">
                  <c:v>44.909011667000001</c:v>
                </c:pt>
                <c:pt idx="1585">
                  <c:v>44.942096667000001</c:v>
                </c:pt>
                <c:pt idx="1586">
                  <c:v>44.958159999999999</c:v>
                </c:pt>
                <c:pt idx="1587">
                  <c:v>44.975926667000003</c:v>
                </c:pt>
                <c:pt idx="1588">
                  <c:v>45.004533332999998</c:v>
                </c:pt>
                <c:pt idx="1589">
                  <c:v>45.020009999999999</c:v>
                </c:pt>
                <c:pt idx="1590">
                  <c:v>45.038499999999999</c:v>
                </c:pt>
                <c:pt idx="1591">
                  <c:v>45.061366667000001</c:v>
                </c:pt>
                <c:pt idx="1592">
                  <c:v>45.087656666999997</c:v>
                </c:pt>
                <c:pt idx="1593">
                  <c:v>45.113104999999997</c:v>
                </c:pt>
                <c:pt idx="1594">
                  <c:v>45.134025000000001</c:v>
                </c:pt>
                <c:pt idx="1595">
                  <c:v>45.149343332999997</c:v>
                </c:pt>
                <c:pt idx="1596">
                  <c:v>45.17736</c:v>
                </c:pt>
                <c:pt idx="1597">
                  <c:v>45.208064999999998</c:v>
                </c:pt>
                <c:pt idx="1598">
                  <c:v>45.248950000000001</c:v>
                </c:pt>
                <c:pt idx="1599">
                  <c:v>45.279911667</c:v>
                </c:pt>
                <c:pt idx="1600">
                  <c:v>45.310391666999998</c:v>
                </c:pt>
                <c:pt idx="1601">
                  <c:v>45.325893333000003</c:v>
                </c:pt>
                <c:pt idx="1602">
                  <c:v>45.348765</c:v>
                </c:pt>
                <c:pt idx="1603">
                  <c:v>45.369696666999999</c:v>
                </c:pt>
                <c:pt idx="1604">
                  <c:v>45.400475</c:v>
                </c:pt>
                <c:pt idx="1605">
                  <c:v>45.421636667000001</c:v>
                </c:pt>
                <c:pt idx="1606">
                  <c:v>45.442565000000002</c:v>
                </c:pt>
                <c:pt idx="1607">
                  <c:v>45.468941667000003</c:v>
                </c:pt>
                <c:pt idx="1608">
                  <c:v>45.489384999999999</c:v>
                </c:pt>
                <c:pt idx="1609">
                  <c:v>45.525516666999998</c:v>
                </c:pt>
                <c:pt idx="1610">
                  <c:v>45.556843333000003</c:v>
                </c:pt>
                <c:pt idx="1611">
                  <c:v>45.592019999999998</c:v>
                </c:pt>
                <c:pt idx="1612">
                  <c:v>45.617395000000002</c:v>
                </c:pt>
                <c:pt idx="1613">
                  <c:v>45.644199999999998</c:v>
                </c:pt>
                <c:pt idx="1614">
                  <c:v>45.665354999999998</c:v>
                </c:pt>
                <c:pt idx="1615">
                  <c:v>45.694434999999999</c:v>
                </c:pt>
                <c:pt idx="1616">
                  <c:v>45.714039999999997</c:v>
                </c:pt>
                <c:pt idx="1617">
                  <c:v>45.738104999999997</c:v>
                </c:pt>
                <c:pt idx="1618">
                  <c:v>45.761865</c:v>
                </c:pt>
                <c:pt idx="1619">
                  <c:v>45.78584</c:v>
                </c:pt>
                <c:pt idx="1620">
                  <c:v>45.801645000000001</c:v>
                </c:pt>
                <c:pt idx="1621">
                  <c:v>45.819741667000002</c:v>
                </c:pt>
                <c:pt idx="1622">
                  <c:v>45.842734999999998</c:v>
                </c:pt>
                <c:pt idx="1623">
                  <c:v>45.868875000000003</c:v>
                </c:pt>
                <c:pt idx="1624">
                  <c:v>45.8902</c:v>
                </c:pt>
                <c:pt idx="1625">
                  <c:v>45.914463333</c:v>
                </c:pt>
                <c:pt idx="1626">
                  <c:v>45.938336667000002</c:v>
                </c:pt>
                <c:pt idx="1627">
                  <c:v>45.962363332999999</c:v>
                </c:pt>
                <c:pt idx="1628">
                  <c:v>45.978304999999999</c:v>
                </c:pt>
                <c:pt idx="1629">
                  <c:v>45.996346666999997</c:v>
                </c:pt>
                <c:pt idx="1630">
                  <c:v>46.023008333</c:v>
                </c:pt>
                <c:pt idx="1631">
                  <c:v>46.047036667</c:v>
                </c:pt>
                <c:pt idx="1632">
                  <c:v>46.071001666999997</c:v>
                </c:pt>
                <c:pt idx="1633">
                  <c:v>46.087173333000003</c:v>
                </c:pt>
                <c:pt idx="1634">
                  <c:v>46.105296666999998</c:v>
                </c:pt>
                <c:pt idx="1635">
                  <c:v>46.128615000000003</c:v>
                </c:pt>
                <c:pt idx="1636">
                  <c:v>46.149571666999996</c:v>
                </c:pt>
                <c:pt idx="1637">
                  <c:v>46.165170000000003</c:v>
                </c:pt>
                <c:pt idx="1638">
                  <c:v>46.183754999999998</c:v>
                </c:pt>
                <c:pt idx="1639">
                  <c:v>46.210050000000003</c:v>
                </c:pt>
                <c:pt idx="1640">
                  <c:v>46.230976667</c:v>
                </c:pt>
                <c:pt idx="1641">
                  <c:v>46.251566666999999</c:v>
                </c:pt>
                <c:pt idx="1642">
                  <c:v>46.277918333000002</c:v>
                </c:pt>
                <c:pt idx="1643">
                  <c:v>46.293828333</c:v>
                </c:pt>
                <c:pt idx="1644">
                  <c:v>46.322701666999997</c:v>
                </c:pt>
                <c:pt idx="1645">
                  <c:v>46.338183333000003</c:v>
                </c:pt>
                <c:pt idx="1646">
                  <c:v>46.356794999999998</c:v>
                </c:pt>
                <c:pt idx="1647">
                  <c:v>46.381093333000003</c:v>
                </c:pt>
                <c:pt idx="1648">
                  <c:v>46.402751666999997</c:v>
                </c:pt>
                <c:pt idx="1649">
                  <c:v>46.418651666999999</c:v>
                </c:pt>
                <c:pt idx="1650">
                  <c:v>46.437071666999998</c:v>
                </c:pt>
                <c:pt idx="1651">
                  <c:v>46.460978333</c:v>
                </c:pt>
                <c:pt idx="1652">
                  <c:v>46.477511667000002</c:v>
                </c:pt>
                <c:pt idx="1653">
                  <c:v>46.503173332999999</c:v>
                </c:pt>
                <c:pt idx="1654">
                  <c:v>46.538581667000003</c:v>
                </c:pt>
                <c:pt idx="1655">
                  <c:v>46.554105</c:v>
                </c:pt>
                <c:pt idx="1656">
                  <c:v>46.576633332999997</c:v>
                </c:pt>
                <c:pt idx="1657">
                  <c:v>46.592981666999997</c:v>
                </c:pt>
                <c:pt idx="1658">
                  <c:v>46.619345000000003</c:v>
                </c:pt>
                <c:pt idx="1659">
                  <c:v>46.640605000000001</c:v>
                </c:pt>
                <c:pt idx="1660">
                  <c:v>46.660833332999999</c:v>
                </c:pt>
                <c:pt idx="1661">
                  <c:v>46.676176667</c:v>
                </c:pt>
                <c:pt idx="1662">
                  <c:v>46.694328333000001</c:v>
                </c:pt>
                <c:pt idx="1663">
                  <c:v>46.712533333000003</c:v>
                </c:pt>
                <c:pt idx="1664">
                  <c:v>46.739513332999998</c:v>
                </c:pt>
                <c:pt idx="1665">
                  <c:v>46.764078333</c:v>
                </c:pt>
                <c:pt idx="1666">
                  <c:v>46.788069999999998</c:v>
                </c:pt>
                <c:pt idx="1667">
                  <c:v>46.808104999999998</c:v>
                </c:pt>
                <c:pt idx="1668">
                  <c:v>46.828215</c:v>
                </c:pt>
                <c:pt idx="1669">
                  <c:v>46.843398333000003</c:v>
                </c:pt>
                <c:pt idx="1670">
                  <c:v>46.869868332999999</c:v>
                </c:pt>
                <c:pt idx="1671">
                  <c:v>46.895105000000001</c:v>
                </c:pt>
                <c:pt idx="1672">
                  <c:v>46.914625000000001</c:v>
                </c:pt>
                <c:pt idx="1673">
                  <c:v>46.938465000000001</c:v>
                </c:pt>
                <c:pt idx="1674">
                  <c:v>46.962181667000003</c:v>
                </c:pt>
                <c:pt idx="1675">
                  <c:v>46.977546666999999</c:v>
                </c:pt>
                <c:pt idx="1676">
                  <c:v>46.995424999999997</c:v>
                </c:pt>
                <c:pt idx="1677">
                  <c:v>47.021543332999997</c:v>
                </c:pt>
                <c:pt idx="1678">
                  <c:v>47.036403333000003</c:v>
                </c:pt>
                <c:pt idx="1679">
                  <c:v>47.063209999999998</c:v>
                </c:pt>
                <c:pt idx="1680">
                  <c:v>47.087179999999996</c:v>
                </c:pt>
                <c:pt idx="1681">
                  <c:v>47.111128333000003</c:v>
                </c:pt>
                <c:pt idx="1682">
                  <c:v>47.134676667000001</c:v>
                </c:pt>
                <c:pt idx="1683">
                  <c:v>47.149769999999997</c:v>
                </c:pt>
                <c:pt idx="1684">
                  <c:v>47.173423333000002</c:v>
                </c:pt>
                <c:pt idx="1685">
                  <c:v>47.200279999999999</c:v>
                </c:pt>
                <c:pt idx="1686">
                  <c:v>47.221941667000003</c:v>
                </c:pt>
                <c:pt idx="1687">
                  <c:v>47.247815000000003</c:v>
                </c:pt>
                <c:pt idx="1688">
                  <c:v>47.284538333</c:v>
                </c:pt>
                <c:pt idx="1689">
                  <c:v>47.305133333000001</c:v>
                </c:pt>
                <c:pt idx="1690">
                  <c:v>47.325201667000002</c:v>
                </c:pt>
                <c:pt idx="1691">
                  <c:v>47.350803333000002</c:v>
                </c:pt>
                <c:pt idx="1692">
                  <c:v>47.366549999999997</c:v>
                </c:pt>
                <c:pt idx="1693">
                  <c:v>47.385016667000002</c:v>
                </c:pt>
                <c:pt idx="1694">
                  <c:v>47.402920000000002</c:v>
                </c:pt>
                <c:pt idx="1695">
                  <c:v>47.429029999999997</c:v>
                </c:pt>
                <c:pt idx="1696">
                  <c:v>47.452941666999997</c:v>
                </c:pt>
                <c:pt idx="1697">
                  <c:v>47.477378332999997</c:v>
                </c:pt>
                <c:pt idx="1698">
                  <c:v>47.501669999999997</c:v>
                </c:pt>
                <c:pt idx="1699">
                  <c:v>47.522869999999998</c:v>
                </c:pt>
                <c:pt idx="1700">
                  <c:v>47.538879999999999</c:v>
                </c:pt>
                <c:pt idx="1701">
                  <c:v>47.565703333000002</c:v>
                </c:pt>
                <c:pt idx="1702">
                  <c:v>47.581491667000002</c:v>
                </c:pt>
                <c:pt idx="1703">
                  <c:v>47.600276667000003</c:v>
                </c:pt>
                <c:pt idx="1704">
                  <c:v>47.618478332999999</c:v>
                </c:pt>
                <c:pt idx="1705">
                  <c:v>47.641325000000002</c:v>
                </c:pt>
                <c:pt idx="1706">
                  <c:v>47.666681666999999</c:v>
                </c:pt>
                <c:pt idx="1707">
                  <c:v>47.682688333000002</c:v>
                </c:pt>
                <c:pt idx="1708">
                  <c:v>47.701065</c:v>
                </c:pt>
                <c:pt idx="1709">
                  <c:v>47.720278333000003</c:v>
                </c:pt>
                <c:pt idx="1710">
                  <c:v>47.738750000000003</c:v>
                </c:pt>
                <c:pt idx="1711">
                  <c:v>47.762006667000001</c:v>
                </c:pt>
                <c:pt idx="1712">
                  <c:v>47.786203333000003</c:v>
                </c:pt>
                <c:pt idx="1713">
                  <c:v>47.801566667000003</c:v>
                </c:pt>
                <c:pt idx="1714">
                  <c:v>47.830730000000003</c:v>
                </c:pt>
                <c:pt idx="1715">
                  <c:v>47.866406667</c:v>
                </c:pt>
                <c:pt idx="1716">
                  <c:v>47.887233332999998</c:v>
                </c:pt>
                <c:pt idx="1717">
                  <c:v>47.907698332999999</c:v>
                </c:pt>
                <c:pt idx="1718">
                  <c:v>47.928596667000001</c:v>
                </c:pt>
                <c:pt idx="1719">
                  <c:v>47.943593333000003</c:v>
                </c:pt>
                <c:pt idx="1720">
                  <c:v>47.962428332999998</c:v>
                </c:pt>
                <c:pt idx="1721">
                  <c:v>48.000288333</c:v>
                </c:pt>
                <c:pt idx="1722">
                  <c:v>48.021695000000001</c:v>
                </c:pt>
                <c:pt idx="1723">
                  <c:v>48.037866667000003</c:v>
                </c:pt>
                <c:pt idx="1724">
                  <c:v>48.064538333000002</c:v>
                </c:pt>
                <c:pt idx="1725">
                  <c:v>48.080198332999998</c:v>
                </c:pt>
                <c:pt idx="1726">
                  <c:v>48.098230000000001</c:v>
                </c:pt>
                <c:pt idx="1727">
                  <c:v>48.122036667000003</c:v>
                </c:pt>
                <c:pt idx="1728">
                  <c:v>48.138716666999997</c:v>
                </c:pt>
                <c:pt idx="1729">
                  <c:v>48.164933333</c:v>
                </c:pt>
                <c:pt idx="1730">
                  <c:v>48.189034999999997</c:v>
                </c:pt>
                <c:pt idx="1731">
                  <c:v>48.213180000000001</c:v>
                </c:pt>
                <c:pt idx="1732">
                  <c:v>48.237541667000002</c:v>
                </c:pt>
                <c:pt idx="1733">
                  <c:v>48.253328332999999</c:v>
                </c:pt>
                <c:pt idx="1734">
                  <c:v>48.272031667</c:v>
                </c:pt>
                <c:pt idx="1735">
                  <c:v>48.298344999999998</c:v>
                </c:pt>
                <c:pt idx="1736">
                  <c:v>48.322204999999997</c:v>
                </c:pt>
                <c:pt idx="1737">
                  <c:v>48.346596667</c:v>
                </c:pt>
                <c:pt idx="1738">
                  <c:v>48.362873333000003</c:v>
                </c:pt>
                <c:pt idx="1739">
                  <c:v>48.38935</c:v>
                </c:pt>
                <c:pt idx="1740">
                  <c:v>48.413705</c:v>
                </c:pt>
                <c:pt idx="1741">
                  <c:v>48.437843332999996</c:v>
                </c:pt>
                <c:pt idx="1742">
                  <c:v>48.461708332999997</c:v>
                </c:pt>
                <c:pt idx="1743">
                  <c:v>48.485840000000003</c:v>
                </c:pt>
                <c:pt idx="1744">
                  <c:v>48.509366667000002</c:v>
                </c:pt>
                <c:pt idx="1745">
                  <c:v>48.525776667000002</c:v>
                </c:pt>
                <c:pt idx="1746">
                  <c:v>48.543231667000001</c:v>
                </c:pt>
                <c:pt idx="1747">
                  <c:v>48.561554999999998</c:v>
                </c:pt>
                <c:pt idx="1748">
                  <c:v>48.580836667</c:v>
                </c:pt>
                <c:pt idx="1749">
                  <c:v>48.599159999999998</c:v>
                </c:pt>
                <c:pt idx="1750">
                  <c:v>48.617258333000002</c:v>
                </c:pt>
                <c:pt idx="1751">
                  <c:v>48.635448332999999</c:v>
                </c:pt>
                <c:pt idx="1752">
                  <c:v>48.661868333000001</c:v>
                </c:pt>
                <c:pt idx="1753">
                  <c:v>48.686003333000002</c:v>
                </c:pt>
                <c:pt idx="1754">
                  <c:v>48.701201666999999</c:v>
                </c:pt>
                <c:pt idx="1755">
                  <c:v>48.719283333</c:v>
                </c:pt>
                <c:pt idx="1756">
                  <c:v>48.737988332999997</c:v>
                </c:pt>
                <c:pt idx="1757">
                  <c:v>48.765013332999999</c:v>
                </c:pt>
                <c:pt idx="1758">
                  <c:v>48.785060000000001</c:v>
                </c:pt>
                <c:pt idx="1759">
                  <c:v>48.800186666999998</c:v>
                </c:pt>
                <c:pt idx="1760">
                  <c:v>48.826881667000002</c:v>
                </c:pt>
                <c:pt idx="1761">
                  <c:v>48.856736667</c:v>
                </c:pt>
                <c:pt idx="1762">
                  <c:v>48.873641667000001</c:v>
                </c:pt>
                <c:pt idx="1763">
                  <c:v>48.900955000000003</c:v>
                </c:pt>
                <c:pt idx="1764">
                  <c:v>48.922699999999999</c:v>
                </c:pt>
                <c:pt idx="1765">
                  <c:v>48.937948333000001</c:v>
                </c:pt>
                <c:pt idx="1766">
                  <c:v>48.968121666999998</c:v>
                </c:pt>
                <c:pt idx="1767">
                  <c:v>48.983938332999998</c:v>
                </c:pt>
                <c:pt idx="1768">
                  <c:v>49.008036666999999</c:v>
                </c:pt>
                <c:pt idx="1769">
                  <c:v>49.040683332999997</c:v>
                </c:pt>
                <c:pt idx="1770">
                  <c:v>49.05639</c:v>
                </c:pt>
                <c:pt idx="1771">
                  <c:v>49.075569999999999</c:v>
                </c:pt>
                <c:pt idx="1772">
                  <c:v>49.101370000000003</c:v>
                </c:pt>
                <c:pt idx="1773">
                  <c:v>49.116886667000003</c:v>
                </c:pt>
                <c:pt idx="1774">
                  <c:v>49.134524999999996</c:v>
                </c:pt>
                <c:pt idx="1775">
                  <c:v>49.161978333</c:v>
                </c:pt>
                <c:pt idx="1776">
                  <c:v>49.186038332999999</c:v>
                </c:pt>
                <c:pt idx="1777">
                  <c:v>49.206271667000003</c:v>
                </c:pt>
                <c:pt idx="1778">
                  <c:v>49.230535000000003</c:v>
                </c:pt>
                <c:pt idx="1779">
                  <c:v>49.254689999999997</c:v>
                </c:pt>
                <c:pt idx="1780">
                  <c:v>49.271443333000001</c:v>
                </c:pt>
                <c:pt idx="1781">
                  <c:v>49.297336667000003</c:v>
                </c:pt>
                <c:pt idx="1782">
                  <c:v>49.321204999999999</c:v>
                </c:pt>
                <c:pt idx="1783">
                  <c:v>49.337478333</c:v>
                </c:pt>
                <c:pt idx="1784">
                  <c:v>49.355763332999999</c:v>
                </c:pt>
                <c:pt idx="1785">
                  <c:v>49.38261</c:v>
                </c:pt>
                <c:pt idx="1786">
                  <c:v>49.407038333000003</c:v>
                </c:pt>
                <c:pt idx="1787">
                  <c:v>49.431178332999998</c:v>
                </c:pt>
                <c:pt idx="1788">
                  <c:v>49.446966666999998</c:v>
                </c:pt>
                <c:pt idx="1789">
                  <c:v>49.465715000000003</c:v>
                </c:pt>
                <c:pt idx="1790">
                  <c:v>49.489111667000003</c:v>
                </c:pt>
                <c:pt idx="1791">
                  <c:v>49.512869999999999</c:v>
                </c:pt>
                <c:pt idx="1792">
                  <c:v>49.536835000000004</c:v>
                </c:pt>
                <c:pt idx="1793">
                  <c:v>49.560973333</c:v>
                </c:pt>
                <c:pt idx="1794">
                  <c:v>49.585175</c:v>
                </c:pt>
                <c:pt idx="1795">
                  <c:v>49.601048333000001</c:v>
                </c:pt>
                <c:pt idx="1796">
                  <c:v>49.627671667000001</c:v>
                </c:pt>
                <c:pt idx="1797">
                  <c:v>49.644041667000003</c:v>
                </c:pt>
                <c:pt idx="1798">
                  <c:v>49.672706667</c:v>
                </c:pt>
                <c:pt idx="1799">
                  <c:v>49.697195000000001</c:v>
                </c:pt>
                <c:pt idx="1800">
                  <c:v>49.721701666999998</c:v>
                </c:pt>
                <c:pt idx="1801">
                  <c:v>49.737400000000001</c:v>
                </c:pt>
                <c:pt idx="1802">
                  <c:v>49.760498333000001</c:v>
                </c:pt>
                <c:pt idx="1803">
                  <c:v>49.781118333000002</c:v>
                </c:pt>
                <c:pt idx="1804">
                  <c:v>49.797541666999997</c:v>
                </c:pt>
                <c:pt idx="1805">
                  <c:v>49.824179999999998</c:v>
                </c:pt>
                <c:pt idx="1806">
                  <c:v>49.840151667000001</c:v>
                </c:pt>
                <c:pt idx="1807">
                  <c:v>49.858778332999997</c:v>
                </c:pt>
                <c:pt idx="1808">
                  <c:v>49.885368333000002</c:v>
                </c:pt>
                <c:pt idx="1809">
                  <c:v>49.909428333000001</c:v>
                </c:pt>
                <c:pt idx="1810">
                  <c:v>49.933868332999999</c:v>
                </c:pt>
                <c:pt idx="1811">
                  <c:v>49.950274999999998</c:v>
                </c:pt>
                <c:pt idx="1812">
                  <c:v>49.976533332999999</c:v>
                </c:pt>
                <c:pt idx="1813">
                  <c:v>49.992604999999998</c:v>
                </c:pt>
                <c:pt idx="1814">
                  <c:v>50.010975000000002</c:v>
                </c:pt>
                <c:pt idx="1815">
                  <c:v>50.037668332999999</c:v>
                </c:pt>
                <c:pt idx="1816">
                  <c:v>50.053953333000003</c:v>
                </c:pt>
                <c:pt idx="1817">
                  <c:v>50.080275</c:v>
                </c:pt>
                <c:pt idx="1818">
                  <c:v>50.095833333000002</c:v>
                </c:pt>
                <c:pt idx="1819">
                  <c:v>50.125050000000002</c:v>
                </c:pt>
                <c:pt idx="1820">
                  <c:v>50.140848333000001</c:v>
                </c:pt>
                <c:pt idx="1821">
                  <c:v>50.160206666999997</c:v>
                </c:pt>
                <c:pt idx="1822">
                  <c:v>50.179703332999999</c:v>
                </c:pt>
                <c:pt idx="1823">
                  <c:v>50.205038332999997</c:v>
                </c:pt>
                <c:pt idx="1824">
                  <c:v>50.221170000000001</c:v>
                </c:pt>
                <c:pt idx="1825">
                  <c:v>50.247806666999999</c:v>
                </c:pt>
                <c:pt idx="1826">
                  <c:v>50.263148332999997</c:v>
                </c:pt>
                <c:pt idx="1827">
                  <c:v>50.281910000000003</c:v>
                </c:pt>
                <c:pt idx="1828">
                  <c:v>50.309018332999997</c:v>
                </c:pt>
                <c:pt idx="1829">
                  <c:v>50.324883333000002</c:v>
                </c:pt>
                <c:pt idx="1830">
                  <c:v>50.343196667000001</c:v>
                </c:pt>
                <c:pt idx="1831">
                  <c:v>50.369701667000001</c:v>
                </c:pt>
                <c:pt idx="1832">
                  <c:v>50.393675000000002</c:v>
                </c:pt>
                <c:pt idx="1833">
                  <c:v>50.417803333000002</c:v>
                </c:pt>
                <c:pt idx="1834">
                  <c:v>50.442008332999997</c:v>
                </c:pt>
                <c:pt idx="1835">
                  <c:v>50.457613332999998</c:v>
                </c:pt>
                <c:pt idx="1836">
                  <c:v>50.484173333000001</c:v>
                </c:pt>
                <c:pt idx="1837">
                  <c:v>50.508373333000002</c:v>
                </c:pt>
                <c:pt idx="1838">
                  <c:v>50.524483332999999</c:v>
                </c:pt>
                <c:pt idx="1839">
                  <c:v>50.551371666999998</c:v>
                </c:pt>
                <c:pt idx="1840">
                  <c:v>50.567133333000001</c:v>
                </c:pt>
                <c:pt idx="1841">
                  <c:v>50.593969999999999</c:v>
                </c:pt>
                <c:pt idx="1842">
                  <c:v>50.618178333000003</c:v>
                </c:pt>
                <c:pt idx="1843">
                  <c:v>50.634270000000001</c:v>
                </c:pt>
                <c:pt idx="1844">
                  <c:v>50.652936666999999</c:v>
                </c:pt>
                <c:pt idx="1845">
                  <c:v>50.680038332999999</c:v>
                </c:pt>
                <c:pt idx="1846">
                  <c:v>50.704504999999997</c:v>
                </c:pt>
                <c:pt idx="1847">
                  <c:v>50.728533333000001</c:v>
                </c:pt>
                <c:pt idx="1848">
                  <c:v>50.752673332999997</c:v>
                </c:pt>
                <c:pt idx="1849">
                  <c:v>50.777468333000002</c:v>
                </c:pt>
                <c:pt idx="1850">
                  <c:v>50.793628333000001</c:v>
                </c:pt>
                <c:pt idx="1851">
                  <c:v>50.818131667000003</c:v>
                </c:pt>
                <c:pt idx="1852">
                  <c:v>50.838748332999998</c:v>
                </c:pt>
                <c:pt idx="1853">
                  <c:v>50.859940000000002</c:v>
                </c:pt>
                <c:pt idx="1854">
                  <c:v>50.881011667000003</c:v>
                </c:pt>
                <c:pt idx="1855">
                  <c:v>50.897531667000003</c:v>
                </c:pt>
                <c:pt idx="1856">
                  <c:v>50.915844999999997</c:v>
                </c:pt>
                <c:pt idx="1857">
                  <c:v>50.939758333</c:v>
                </c:pt>
                <c:pt idx="1858">
                  <c:v>50.961688332999998</c:v>
                </c:pt>
                <c:pt idx="1859">
                  <c:v>50.977764999999998</c:v>
                </c:pt>
                <c:pt idx="1860">
                  <c:v>51.004008333000002</c:v>
                </c:pt>
                <c:pt idx="1861">
                  <c:v>51.028368333000003</c:v>
                </c:pt>
                <c:pt idx="1862">
                  <c:v>51.052836667000001</c:v>
                </c:pt>
                <c:pt idx="1863">
                  <c:v>51.077038332999997</c:v>
                </c:pt>
                <c:pt idx="1864">
                  <c:v>51.101505000000003</c:v>
                </c:pt>
                <c:pt idx="1865">
                  <c:v>51.125463332999999</c:v>
                </c:pt>
                <c:pt idx="1866">
                  <c:v>51.149508333</c:v>
                </c:pt>
                <c:pt idx="1867">
                  <c:v>51.174035000000003</c:v>
                </c:pt>
                <c:pt idx="1868">
                  <c:v>51.195361667</c:v>
                </c:pt>
                <c:pt idx="1869">
                  <c:v>51.211331667000003</c:v>
                </c:pt>
                <c:pt idx="1870">
                  <c:v>51.234803333000002</c:v>
                </c:pt>
                <c:pt idx="1871">
                  <c:v>51.250385000000001</c:v>
                </c:pt>
                <c:pt idx="1872">
                  <c:v>51.268470000000001</c:v>
                </c:pt>
                <c:pt idx="1873">
                  <c:v>51.286655000000003</c:v>
                </c:pt>
                <c:pt idx="1874">
                  <c:v>51.313600000000001</c:v>
                </c:pt>
                <c:pt idx="1875">
                  <c:v>51.337530000000001</c:v>
                </c:pt>
                <c:pt idx="1876">
                  <c:v>51.352791666999998</c:v>
                </c:pt>
                <c:pt idx="1877">
                  <c:v>51.370873332999999</c:v>
                </c:pt>
                <c:pt idx="1878">
                  <c:v>51.397338333</c:v>
                </c:pt>
                <c:pt idx="1879">
                  <c:v>51.412824999999998</c:v>
                </c:pt>
                <c:pt idx="1880">
                  <c:v>51.430824999999999</c:v>
                </c:pt>
                <c:pt idx="1881">
                  <c:v>51.457376666999998</c:v>
                </c:pt>
                <c:pt idx="1882">
                  <c:v>51.481279999999998</c:v>
                </c:pt>
                <c:pt idx="1883">
                  <c:v>51.497453333000003</c:v>
                </c:pt>
                <c:pt idx="1884">
                  <c:v>51.525334999999998</c:v>
                </c:pt>
                <c:pt idx="1885">
                  <c:v>51.541735000000003</c:v>
                </c:pt>
                <c:pt idx="1886">
                  <c:v>51.559600000000003</c:v>
                </c:pt>
                <c:pt idx="1887">
                  <c:v>51.577640000000002</c:v>
                </c:pt>
                <c:pt idx="1888">
                  <c:v>51.596235</c:v>
                </c:pt>
                <c:pt idx="1889">
                  <c:v>51.614373333000003</c:v>
                </c:pt>
                <c:pt idx="1890">
                  <c:v>51.638196667000003</c:v>
                </c:pt>
                <c:pt idx="1891">
                  <c:v>51.659044999999999</c:v>
                </c:pt>
                <c:pt idx="1892">
                  <c:v>51.683196666999997</c:v>
                </c:pt>
                <c:pt idx="1893">
                  <c:v>51.698259999999998</c:v>
                </c:pt>
                <c:pt idx="1894">
                  <c:v>51.725720000000003</c:v>
                </c:pt>
                <c:pt idx="1895">
                  <c:v>51.749499999999998</c:v>
                </c:pt>
                <c:pt idx="1896">
                  <c:v>51.765123332999998</c:v>
                </c:pt>
                <c:pt idx="1897">
                  <c:v>51.792529999999999</c:v>
                </c:pt>
                <c:pt idx="1898">
                  <c:v>51.816791666999997</c:v>
                </c:pt>
                <c:pt idx="1899">
                  <c:v>51.840676666999997</c:v>
                </c:pt>
                <c:pt idx="1900">
                  <c:v>51.864871667000003</c:v>
                </c:pt>
                <c:pt idx="1901">
                  <c:v>51.889168333000001</c:v>
                </c:pt>
                <c:pt idx="1902">
                  <c:v>51.913204999999998</c:v>
                </c:pt>
                <c:pt idx="1903">
                  <c:v>51.935231666999996</c:v>
                </c:pt>
                <c:pt idx="1904">
                  <c:v>51.957075000000003</c:v>
                </c:pt>
                <c:pt idx="1905">
                  <c:v>51.972421666999999</c:v>
                </c:pt>
                <c:pt idx="1906">
                  <c:v>51.997323332999997</c:v>
                </c:pt>
                <c:pt idx="1907">
                  <c:v>52.013496666999998</c:v>
                </c:pt>
                <c:pt idx="1908">
                  <c:v>52.040038332999998</c:v>
                </c:pt>
                <c:pt idx="1909">
                  <c:v>52.061341667000001</c:v>
                </c:pt>
                <c:pt idx="1910">
                  <c:v>52.083531667000003</c:v>
                </c:pt>
                <c:pt idx="1911">
                  <c:v>52.107478333000003</c:v>
                </c:pt>
                <c:pt idx="1912">
                  <c:v>52.129168333000003</c:v>
                </c:pt>
                <c:pt idx="1913">
                  <c:v>52.151384999999998</c:v>
                </c:pt>
                <c:pt idx="1914">
                  <c:v>52.173293332999997</c:v>
                </c:pt>
                <c:pt idx="1915">
                  <c:v>52.195675000000001</c:v>
                </c:pt>
                <c:pt idx="1916">
                  <c:v>52.218536667000002</c:v>
                </c:pt>
                <c:pt idx="1917">
                  <c:v>52.240703332999999</c:v>
                </c:pt>
                <c:pt idx="1918">
                  <c:v>52.264963332999997</c:v>
                </c:pt>
                <c:pt idx="1919">
                  <c:v>52.287271666999999</c:v>
                </c:pt>
                <c:pt idx="1920">
                  <c:v>52.302821667000003</c:v>
                </c:pt>
                <c:pt idx="1921">
                  <c:v>52.320836667000002</c:v>
                </c:pt>
                <c:pt idx="1922">
                  <c:v>52.339036667000002</c:v>
                </c:pt>
                <c:pt idx="1923">
                  <c:v>52.357458332999997</c:v>
                </c:pt>
                <c:pt idx="1924">
                  <c:v>52.384873333000002</c:v>
                </c:pt>
                <c:pt idx="1925">
                  <c:v>52.409006667</c:v>
                </c:pt>
                <c:pt idx="1926">
                  <c:v>52.432863333</c:v>
                </c:pt>
                <c:pt idx="1927">
                  <c:v>52.448573332999999</c:v>
                </c:pt>
                <c:pt idx="1928">
                  <c:v>52.475034999999998</c:v>
                </c:pt>
                <c:pt idx="1929">
                  <c:v>52.490071667000002</c:v>
                </c:pt>
                <c:pt idx="1930">
                  <c:v>52.517038333000002</c:v>
                </c:pt>
                <c:pt idx="1931">
                  <c:v>52.541261667000001</c:v>
                </c:pt>
                <c:pt idx="1932">
                  <c:v>52.561678333000003</c:v>
                </c:pt>
                <c:pt idx="1933">
                  <c:v>52.585535</c:v>
                </c:pt>
                <c:pt idx="1934">
                  <c:v>52.609501667000004</c:v>
                </c:pt>
                <c:pt idx="1935">
                  <c:v>52.633208332999999</c:v>
                </c:pt>
                <c:pt idx="1936">
                  <c:v>52.657516667000003</c:v>
                </c:pt>
                <c:pt idx="1937">
                  <c:v>52.681698333</c:v>
                </c:pt>
                <c:pt idx="1938">
                  <c:v>52.705856666999999</c:v>
                </c:pt>
                <c:pt idx="1939">
                  <c:v>52.730298333</c:v>
                </c:pt>
                <c:pt idx="1940">
                  <c:v>52.746281666999998</c:v>
                </c:pt>
                <c:pt idx="1941">
                  <c:v>52.773036667</c:v>
                </c:pt>
                <c:pt idx="1942">
                  <c:v>52.789188332999998</c:v>
                </c:pt>
                <c:pt idx="1943">
                  <c:v>52.813133333000003</c:v>
                </c:pt>
                <c:pt idx="1944">
                  <c:v>52.837516667000003</c:v>
                </c:pt>
                <c:pt idx="1945">
                  <c:v>52.861868332999997</c:v>
                </c:pt>
                <c:pt idx="1946">
                  <c:v>52.883846667</c:v>
                </c:pt>
                <c:pt idx="1947">
                  <c:v>52.905284999999999</c:v>
                </c:pt>
                <c:pt idx="1948">
                  <c:v>52.929631667000002</c:v>
                </c:pt>
                <c:pt idx="1949">
                  <c:v>52.951300000000003</c:v>
                </c:pt>
                <c:pt idx="1950">
                  <c:v>52.967596667000002</c:v>
                </c:pt>
                <c:pt idx="1951">
                  <c:v>52.991721667</c:v>
                </c:pt>
                <c:pt idx="1952">
                  <c:v>53.014511667000001</c:v>
                </c:pt>
                <c:pt idx="1953">
                  <c:v>53.030896667</c:v>
                </c:pt>
                <c:pt idx="1954">
                  <c:v>53.049591667000001</c:v>
                </c:pt>
                <c:pt idx="1955">
                  <c:v>53.075808332999998</c:v>
                </c:pt>
                <c:pt idx="1956">
                  <c:v>53.097876667000001</c:v>
                </c:pt>
                <c:pt idx="1957">
                  <c:v>53.113778332999999</c:v>
                </c:pt>
                <c:pt idx="1958">
                  <c:v>53.132008333000002</c:v>
                </c:pt>
                <c:pt idx="1959">
                  <c:v>53.150566667</c:v>
                </c:pt>
                <c:pt idx="1960">
                  <c:v>53.177346667000002</c:v>
                </c:pt>
                <c:pt idx="1961">
                  <c:v>53.201538333000002</c:v>
                </c:pt>
                <c:pt idx="1962">
                  <c:v>53.223283332999998</c:v>
                </c:pt>
                <c:pt idx="1963">
                  <c:v>53.238756666999997</c:v>
                </c:pt>
                <c:pt idx="1964">
                  <c:v>53.265763333000002</c:v>
                </c:pt>
                <c:pt idx="1965">
                  <c:v>53.289873333000003</c:v>
                </c:pt>
                <c:pt idx="1966">
                  <c:v>53.311615000000003</c:v>
                </c:pt>
                <c:pt idx="1967">
                  <c:v>53.333874999999999</c:v>
                </c:pt>
                <c:pt idx="1968">
                  <c:v>53.357761666999998</c:v>
                </c:pt>
                <c:pt idx="1969">
                  <c:v>53.381536666999999</c:v>
                </c:pt>
                <c:pt idx="1970">
                  <c:v>53.403669999999998</c:v>
                </c:pt>
                <c:pt idx="1971">
                  <c:v>53.425381667000003</c:v>
                </c:pt>
                <c:pt idx="1972">
                  <c:v>53.448761666999999</c:v>
                </c:pt>
                <c:pt idx="1973">
                  <c:v>53.470881667</c:v>
                </c:pt>
                <c:pt idx="1974">
                  <c:v>53.492355000000003</c:v>
                </c:pt>
                <c:pt idx="1975">
                  <c:v>53.515198333000001</c:v>
                </c:pt>
                <c:pt idx="1976">
                  <c:v>53.537005000000001</c:v>
                </c:pt>
                <c:pt idx="1977">
                  <c:v>53.558381666999999</c:v>
                </c:pt>
                <c:pt idx="1978">
                  <c:v>53.582014999999998</c:v>
                </c:pt>
                <c:pt idx="1979">
                  <c:v>53.603706666999997</c:v>
                </c:pt>
                <c:pt idx="1980">
                  <c:v>53.627596666999999</c:v>
                </c:pt>
                <c:pt idx="1981">
                  <c:v>53.649558333000002</c:v>
                </c:pt>
                <c:pt idx="1982">
                  <c:v>53.673675000000003</c:v>
                </c:pt>
                <c:pt idx="1983">
                  <c:v>53.697364999999998</c:v>
                </c:pt>
                <c:pt idx="1984">
                  <c:v>53.721505000000001</c:v>
                </c:pt>
                <c:pt idx="1985">
                  <c:v>53.745018332999997</c:v>
                </c:pt>
                <c:pt idx="1986">
                  <c:v>53.769186667</c:v>
                </c:pt>
                <c:pt idx="1987">
                  <c:v>53.792630000000003</c:v>
                </c:pt>
                <c:pt idx="1988">
                  <c:v>53.816785000000003</c:v>
                </c:pt>
                <c:pt idx="1989">
                  <c:v>53.832574999999999</c:v>
                </c:pt>
                <c:pt idx="1990">
                  <c:v>53.856385000000003</c:v>
                </c:pt>
                <c:pt idx="1991">
                  <c:v>53.878283332999999</c:v>
                </c:pt>
                <c:pt idx="1992">
                  <c:v>53.898596667</c:v>
                </c:pt>
                <c:pt idx="1993">
                  <c:v>53.913758332999997</c:v>
                </c:pt>
                <c:pt idx="1994">
                  <c:v>53.940508332999997</c:v>
                </c:pt>
                <c:pt idx="1995">
                  <c:v>53.962213333000001</c:v>
                </c:pt>
                <c:pt idx="1996">
                  <c:v>53.983661667</c:v>
                </c:pt>
                <c:pt idx="1997">
                  <c:v>53.998941666999997</c:v>
                </c:pt>
                <c:pt idx="1998">
                  <c:v>54.023119999999999</c:v>
                </c:pt>
                <c:pt idx="1999">
                  <c:v>54.046871666999998</c:v>
                </c:pt>
                <c:pt idx="2000">
                  <c:v>54.061948332999997</c:v>
                </c:pt>
                <c:pt idx="2001">
                  <c:v>54.080223332999999</c:v>
                </c:pt>
                <c:pt idx="2002">
                  <c:v>54.098213332999997</c:v>
                </c:pt>
                <c:pt idx="2003">
                  <c:v>54.125033332999998</c:v>
                </c:pt>
                <c:pt idx="2004">
                  <c:v>54.139814999999999</c:v>
                </c:pt>
                <c:pt idx="2005">
                  <c:v>54.166201667000003</c:v>
                </c:pt>
                <c:pt idx="2006">
                  <c:v>54.190018332999998</c:v>
                </c:pt>
                <c:pt idx="2007">
                  <c:v>54.213863332999999</c:v>
                </c:pt>
                <c:pt idx="2008">
                  <c:v>54.237508333000001</c:v>
                </c:pt>
                <c:pt idx="2009">
                  <c:v>54.260866667000002</c:v>
                </c:pt>
                <c:pt idx="2010">
                  <c:v>54.285335000000003</c:v>
                </c:pt>
                <c:pt idx="2011">
                  <c:v>54.300403332999998</c:v>
                </c:pt>
                <c:pt idx="2012">
                  <c:v>54.325245000000002</c:v>
                </c:pt>
                <c:pt idx="2013">
                  <c:v>54.347535000000001</c:v>
                </c:pt>
                <c:pt idx="2014">
                  <c:v>54.363066666999998</c:v>
                </c:pt>
                <c:pt idx="2015">
                  <c:v>54.38937</c:v>
                </c:pt>
                <c:pt idx="2016">
                  <c:v>54.411031667000003</c:v>
                </c:pt>
                <c:pt idx="2017">
                  <c:v>54.426281666999998</c:v>
                </c:pt>
                <c:pt idx="2018">
                  <c:v>54.444523332999999</c:v>
                </c:pt>
                <c:pt idx="2019">
                  <c:v>54.462384999999998</c:v>
                </c:pt>
                <c:pt idx="2020">
                  <c:v>54.480168333000002</c:v>
                </c:pt>
                <c:pt idx="2021">
                  <c:v>54.506971667000002</c:v>
                </c:pt>
                <c:pt idx="2022">
                  <c:v>54.530675000000002</c:v>
                </c:pt>
                <c:pt idx="2023">
                  <c:v>54.545648333000003</c:v>
                </c:pt>
                <c:pt idx="2024">
                  <c:v>54.56344</c:v>
                </c:pt>
                <c:pt idx="2025">
                  <c:v>54.590041667000001</c:v>
                </c:pt>
                <c:pt idx="2026">
                  <c:v>54.614056667</c:v>
                </c:pt>
                <c:pt idx="2027">
                  <c:v>54.633524999999999</c:v>
                </c:pt>
                <c:pt idx="2028">
                  <c:v>54.652605000000001</c:v>
                </c:pt>
                <c:pt idx="2029">
                  <c:v>54.681288332999998</c:v>
                </c:pt>
                <c:pt idx="2030">
                  <c:v>54.705579999999998</c:v>
                </c:pt>
                <c:pt idx="2031">
                  <c:v>54.729318333000002</c:v>
                </c:pt>
                <c:pt idx="2032">
                  <c:v>54.753378333000001</c:v>
                </c:pt>
                <c:pt idx="2033">
                  <c:v>54.776703333</c:v>
                </c:pt>
                <c:pt idx="2034">
                  <c:v>54.791273332999999</c:v>
                </c:pt>
                <c:pt idx="2035">
                  <c:v>54.808810000000001</c:v>
                </c:pt>
                <c:pt idx="2036">
                  <c:v>54.834863333000001</c:v>
                </c:pt>
                <c:pt idx="2037">
                  <c:v>54.849958332999996</c:v>
                </c:pt>
                <c:pt idx="2038">
                  <c:v>54.872109999999999</c:v>
                </c:pt>
                <c:pt idx="2039">
                  <c:v>54.895674999999997</c:v>
                </c:pt>
                <c:pt idx="2040">
                  <c:v>54.919379999999997</c:v>
                </c:pt>
                <c:pt idx="2041">
                  <c:v>54.942835000000002</c:v>
                </c:pt>
                <c:pt idx="2042">
                  <c:v>54.957736666999999</c:v>
                </c:pt>
                <c:pt idx="2043">
                  <c:v>54.975761667</c:v>
                </c:pt>
                <c:pt idx="2044">
                  <c:v>55.002701666999997</c:v>
                </c:pt>
                <c:pt idx="2045">
                  <c:v>55.026608332999999</c:v>
                </c:pt>
                <c:pt idx="2046">
                  <c:v>55.048751666999998</c:v>
                </c:pt>
                <c:pt idx="2047">
                  <c:v>55.070070000000001</c:v>
                </c:pt>
                <c:pt idx="2048">
                  <c:v>55.092703333000003</c:v>
                </c:pt>
                <c:pt idx="2049">
                  <c:v>55.117071666999998</c:v>
                </c:pt>
                <c:pt idx="2050">
                  <c:v>55.138640000000002</c:v>
                </c:pt>
                <c:pt idx="2051">
                  <c:v>55.16263</c:v>
                </c:pt>
                <c:pt idx="2052">
                  <c:v>55.184486667000002</c:v>
                </c:pt>
                <c:pt idx="2053">
                  <c:v>55.20617</c:v>
                </c:pt>
                <c:pt idx="2054">
                  <c:v>55.230408333</c:v>
                </c:pt>
                <c:pt idx="2055">
                  <c:v>55.25217</c:v>
                </c:pt>
                <c:pt idx="2056">
                  <c:v>55.274218333</c:v>
                </c:pt>
                <c:pt idx="2057">
                  <c:v>55.298555</c:v>
                </c:pt>
                <c:pt idx="2058">
                  <c:v>55.320621666999998</c:v>
                </c:pt>
                <c:pt idx="2059">
                  <c:v>55.342246666999998</c:v>
                </c:pt>
                <c:pt idx="2060">
                  <c:v>55.366058332999998</c:v>
                </c:pt>
                <c:pt idx="2061">
                  <c:v>55.388363333000001</c:v>
                </c:pt>
                <c:pt idx="2062">
                  <c:v>55.411531666999998</c:v>
                </c:pt>
                <c:pt idx="2063">
                  <c:v>55.433343333000003</c:v>
                </c:pt>
                <c:pt idx="2064">
                  <c:v>55.455343333000002</c:v>
                </c:pt>
                <c:pt idx="2065">
                  <c:v>55.476993333000003</c:v>
                </c:pt>
                <c:pt idx="2066">
                  <c:v>55.498703333000002</c:v>
                </c:pt>
                <c:pt idx="2067">
                  <c:v>55.522835000000001</c:v>
                </c:pt>
                <c:pt idx="2068">
                  <c:v>55.544575000000002</c:v>
                </c:pt>
                <c:pt idx="2069">
                  <c:v>55.568555000000003</c:v>
                </c:pt>
                <c:pt idx="2070">
                  <c:v>55.583663332999997</c:v>
                </c:pt>
                <c:pt idx="2071">
                  <c:v>55.601998332999997</c:v>
                </c:pt>
                <c:pt idx="2072">
                  <c:v>55.624580000000002</c:v>
                </c:pt>
                <c:pt idx="2073">
                  <c:v>55.639953333000001</c:v>
                </c:pt>
                <c:pt idx="2074">
                  <c:v>55.658054999999997</c:v>
                </c:pt>
                <c:pt idx="2075">
                  <c:v>55.676366667000003</c:v>
                </c:pt>
                <c:pt idx="2076">
                  <c:v>55.703701666999997</c:v>
                </c:pt>
                <c:pt idx="2077">
                  <c:v>55.727845000000002</c:v>
                </c:pt>
                <c:pt idx="2078">
                  <c:v>55.743079999999999</c:v>
                </c:pt>
                <c:pt idx="2079">
                  <c:v>55.770003332999998</c:v>
                </c:pt>
                <c:pt idx="2080">
                  <c:v>55.793878333000002</c:v>
                </c:pt>
                <c:pt idx="2081">
                  <c:v>55.817503332999998</c:v>
                </c:pt>
                <c:pt idx="2082">
                  <c:v>55.841041666999999</c:v>
                </c:pt>
                <c:pt idx="2083">
                  <c:v>55.8566</c:v>
                </c:pt>
                <c:pt idx="2084">
                  <c:v>55.882873332999999</c:v>
                </c:pt>
                <c:pt idx="2085">
                  <c:v>55.907105000000001</c:v>
                </c:pt>
                <c:pt idx="2086">
                  <c:v>55.922409999999999</c:v>
                </c:pt>
                <c:pt idx="2087">
                  <c:v>55.941138332999998</c:v>
                </c:pt>
                <c:pt idx="2088">
                  <c:v>55.967881667</c:v>
                </c:pt>
                <c:pt idx="2089">
                  <c:v>55.991504999999997</c:v>
                </c:pt>
                <c:pt idx="2090">
                  <c:v>56.015205000000002</c:v>
                </c:pt>
                <c:pt idx="2091">
                  <c:v>56.039511666999999</c:v>
                </c:pt>
                <c:pt idx="2092">
                  <c:v>56.06353</c:v>
                </c:pt>
                <c:pt idx="2093">
                  <c:v>56.087596667</c:v>
                </c:pt>
                <c:pt idx="2094">
                  <c:v>56.111705000000001</c:v>
                </c:pt>
                <c:pt idx="2095">
                  <c:v>56.135336666999997</c:v>
                </c:pt>
                <c:pt idx="2096">
                  <c:v>56.158703332999998</c:v>
                </c:pt>
                <c:pt idx="2097">
                  <c:v>56.180174999999998</c:v>
                </c:pt>
                <c:pt idx="2098">
                  <c:v>56.201631667000001</c:v>
                </c:pt>
                <c:pt idx="2099">
                  <c:v>56.217123333000004</c:v>
                </c:pt>
                <c:pt idx="2100">
                  <c:v>56.241916666999998</c:v>
                </c:pt>
                <c:pt idx="2101">
                  <c:v>56.264000000000003</c:v>
                </c:pt>
                <c:pt idx="2102">
                  <c:v>56.285496666999997</c:v>
                </c:pt>
                <c:pt idx="2103">
                  <c:v>56.308676667</c:v>
                </c:pt>
                <c:pt idx="2104">
                  <c:v>56.3322</c:v>
                </c:pt>
                <c:pt idx="2105">
                  <c:v>56.353926667000003</c:v>
                </c:pt>
                <c:pt idx="2106">
                  <c:v>56.377701666999997</c:v>
                </c:pt>
                <c:pt idx="2107">
                  <c:v>56.399355</c:v>
                </c:pt>
                <c:pt idx="2108">
                  <c:v>56.414026667000002</c:v>
                </c:pt>
                <c:pt idx="2109">
                  <c:v>56.439126666999996</c:v>
                </c:pt>
                <c:pt idx="2110">
                  <c:v>56.454703332999998</c:v>
                </c:pt>
                <c:pt idx="2111">
                  <c:v>56.479461667000002</c:v>
                </c:pt>
                <c:pt idx="2112">
                  <c:v>56.503706667000003</c:v>
                </c:pt>
                <c:pt idx="2113">
                  <c:v>56.525165000000001</c:v>
                </c:pt>
                <c:pt idx="2114">
                  <c:v>56.549365000000002</c:v>
                </c:pt>
                <c:pt idx="2115">
                  <c:v>56.564541667</c:v>
                </c:pt>
                <c:pt idx="2116">
                  <c:v>56.592035000000003</c:v>
                </c:pt>
                <c:pt idx="2117">
                  <c:v>56.607044999999999</c:v>
                </c:pt>
                <c:pt idx="2118">
                  <c:v>56.634033332999998</c:v>
                </c:pt>
                <c:pt idx="2119">
                  <c:v>56.658005000000003</c:v>
                </c:pt>
                <c:pt idx="2120">
                  <c:v>56.681365</c:v>
                </c:pt>
                <c:pt idx="2121">
                  <c:v>56.696656666999999</c:v>
                </c:pt>
                <c:pt idx="2122">
                  <c:v>56.723529999999997</c:v>
                </c:pt>
                <c:pt idx="2123">
                  <c:v>56.747341667000001</c:v>
                </c:pt>
                <c:pt idx="2124">
                  <c:v>56.770866667</c:v>
                </c:pt>
                <c:pt idx="2125">
                  <c:v>56.794608332999999</c:v>
                </c:pt>
                <c:pt idx="2126">
                  <c:v>56.810290000000002</c:v>
                </c:pt>
                <c:pt idx="2127">
                  <c:v>56.836505000000002</c:v>
                </c:pt>
                <c:pt idx="2128">
                  <c:v>56.852521666999998</c:v>
                </c:pt>
                <c:pt idx="2129">
                  <c:v>56.878683332999998</c:v>
                </c:pt>
                <c:pt idx="2130">
                  <c:v>56.902543332999997</c:v>
                </c:pt>
                <c:pt idx="2131">
                  <c:v>56.926175000000001</c:v>
                </c:pt>
                <c:pt idx="2132">
                  <c:v>56.950049999999997</c:v>
                </c:pt>
                <c:pt idx="2133">
                  <c:v>56.973773332999997</c:v>
                </c:pt>
                <c:pt idx="2134">
                  <c:v>56.995783332999999</c:v>
                </c:pt>
                <c:pt idx="2135">
                  <c:v>57.017636666999998</c:v>
                </c:pt>
                <c:pt idx="2136">
                  <c:v>57.038690000000003</c:v>
                </c:pt>
                <c:pt idx="2137">
                  <c:v>57.062858333000001</c:v>
                </c:pt>
                <c:pt idx="2138">
                  <c:v>57.084314999999997</c:v>
                </c:pt>
                <c:pt idx="2139">
                  <c:v>57.108333332999997</c:v>
                </c:pt>
                <c:pt idx="2140">
                  <c:v>57.130106667</c:v>
                </c:pt>
                <c:pt idx="2141">
                  <c:v>57.152936666999999</c:v>
                </c:pt>
                <c:pt idx="2142">
                  <c:v>57.174863332999998</c:v>
                </c:pt>
                <c:pt idx="2143">
                  <c:v>57.198008332999997</c:v>
                </c:pt>
                <c:pt idx="2144">
                  <c:v>57.220636667000001</c:v>
                </c:pt>
                <c:pt idx="2145">
                  <c:v>57.240658332999999</c:v>
                </c:pt>
                <c:pt idx="2146">
                  <c:v>57.255773333</c:v>
                </c:pt>
                <c:pt idx="2147">
                  <c:v>57.274356666999999</c:v>
                </c:pt>
                <c:pt idx="2148">
                  <c:v>57.293010000000002</c:v>
                </c:pt>
                <c:pt idx="2149">
                  <c:v>57.311598332999999</c:v>
                </c:pt>
                <c:pt idx="2150">
                  <c:v>57.338631667000001</c:v>
                </c:pt>
                <c:pt idx="2151">
                  <c:v>57.353926667000003</c:v>
                </c:pt>
                <c:pt idx="2152">
                  <c:v>57.372381666999999</c:v>
                </c:pt>
                <c:pt idx="2153">
                  <c:v>57.399846666999998</c:v>
                </c:pt>
                <c:pt idx="2154">
                  <c:v>57.423380000000002</c:v>
                </c:pt>
                <c:pt idx="2155">
                  <c:v>57.446843332999997</c:v>
                </c:pt>
                <c:pt idx="2156">
                  <c:v>57.47204</c:v>
                </c:pt>
                <c:pt idx="2157">
                  <c:v>57.495673332999999</c:v>
                </c:pt>
                <c:pt idx="2158">
                  <c:v>57.519458333000003</c:v>
                </c:pt>
                <c:pt idx="2159">
                  <c:v>57.53463</c:v>
                </c:pt>
                <c:pt idx="2160">
                  <c:v>57.561529999999998</c:v>
                </c:pt>
                <c:pt idx="2161">
                  <c:v>57.576643333</c:v>
                </c:pt>
                <c:pt idx="2162">
                  <c:v>57.603535000000001</c:v>
                </c:pt>
                <c:pt idx="2163">
                  <c:v>57.627673332999997</c:v>
                </c:pt>
                <c:pt idx="2164">
                  <c:v>57.651530000000001</c:v>
                </c:pt>
                <c:pt idx="2165">
                  <c:v>57.675341666999998</c:v>
                </c:pt>
                <c:pt idx="2166">
                  <c:v>57.699126667000002</c:v>
                </c:pt>
                <c:pt idx="2167">
                  <c:v>57.722839999999998</c:v>
                </c:pt>
                <c:pt idx="2168">
                  <c:v>57.746701667000004</c:v>
                </c:pt>
                <c:pt idx="2169">
                  <c:v>57.769174999999997</c:v>
                </c:pt>
                <c:pt idx="2170">
                  <c:v>57.784588333000002</c:v>
                </c:pt>
                <c:pt idx="2171">
                  <c:v>57.802871666999998</c:v>
                </c:pt>
                <c:pt idx="2172">
                  <c:v>57.821316666999998</c:v>
                </c:pt>
                <c:pt idx="2173">
                  <c:v>57.848514999999999</c:v>
                </c:pt>
                <c:pt idx="2174">
                  <c:v>57.863585</c:v>
                </c:pt>
                <c:pt idx="2175">
                  <c:v>57.890768332999997</c:v>
                </c:pt>
                <c:pt idx="2176">
                  <c:v>57.915035000000003</c:v>
                </c:pt>
                <c:pt idx="2177">
                  <c:v>57.938859999999998</c:v>
                </c:pt>
                <c:pt idx="2178">
                  <c:v>57.962536667000002</c:v>
                </c:pt>
                <c:pt idx="2179">
                  <c:v>57.986511667000002</c:v>
                </c:pt>
                <c:pt idx="2180">
                  <c:v>58.010204999999999</c:v>
                </c:pt>
                <c:pt idx="2181">
                  <c:v>58.034003333000001</c:v>
                </c:pt>
                <c:pt idx="2182">
                  <c:v>58.049186667000001</c:v>
                </c:pt>
                <c:pt idx="2183">
                  <c:v>58.075938333000003</c:v>
                </c:pt>
                <c:pt idx="2184">
                  <c:v>58.099703333000001</c:v>
                </c:pt>
                <c:pt idx="2185">
                  <c:v>58.115160000000003</c:v>
                </c:pt>
                <c:pt idx="2186">
                  <c:v>58.142200000000003</c:v>
                </c:pt>
                <c:pt idx="2187">
                  <c:v>58.166339999999998</c:v>
                </c:pt>
                <c:pt idx="2188">
                  <c:v>58.190365</c:v>
                </c:pt>
                <c:pt idx="2189">
                  <c:v>58.213836667000002</c:v>
                </c:pt>
                <c:pt idx="2190">
                  <c:v>58.237205000000003</c:v>
                </c:pt>
                <c:pt idx="2191">
                  <c:v>58.258948332999999</c:v>
                </c:pt>
                <c:pt idx="2192">
                  <c:v>58.281531667000003</c:v>
                </c:pt>
                <c:pt idx="2193">
                  <c:v>58.303341666999998</c:v>
                </c:pt>
                <c:pt idx="2194">
                  <c:v>58.327531667000002</c:v>
                </c:pt>
                <c:pt idx="2195">
                  <c:v>58.351501667000001</c:v>
                </c:pt>
                <c:pt idx="2196">
                  <c:v>58.375534999999999</c:v>
                </c:pt>
                <c:pt idx="2197">
                  <c:v>58.399501667000003</c:v>
                </c:pt>
                <c:pt idx="2198">
                  <c:v>58.421276667000001</c:v>
                </c:pt>
                <c:pt idx="2199">
                  <c:v>58.442776666999997</c:v>
                </c:pt>
                <c:pt idx="2200">
                  <c:v>58.465863333000001</c:v>
                </c:pt>
                <c:pt idx="2201">
                  <c:v>58.490009999999998</c:v>
                </c:pt>
                <c:pt idx="2202">
                  <c:v>58.511706666999999</c:v>
                </c:pt>
                <c:pt idx="2203">
                  <c:v>58.535666667000001</c:v>
                </c:pt>
                <c:pt idx="2204">
                  <c:v>58.550883333000002</c:v>
                </c:pt>
                <c:pt idx="2205">
                  <c:v>58.568903333000002</c:v>
                </c:pt>
                <c:pt idx="2206">
                  <c:v>58.595701667</c:v>
                </c:pt>
                <c:pt idx="2207">
                  <c:v>58.619771667000002</c:v>
                </c:pt>
                <c:pt idx="2208">
                  <c:v>58.643529999999998</c:v>
                </c:pt>
                <c:pt idx="2209">
                  <c:v>58.667501667000003</c:v>
                </c:pt>
                <c:pt idx="2210">
                  <c:v>58.682698332999998</c:v>
                </c:pt>
                <c:pt idx="2211">
                  <c:v>58.701028332999996</c:v>
                </c:pt>
                <c:pt idx="2212">
                  <c:v>58.72804</c:v>
                </c:pt>
                <c:pt idx="2213">
                  <c:v>58.751836666999999</c:v>
                </c:pt>
                <c:pt idx="2214">
                  <c:v>58.766988333</c:v>
                </c:pt>
                <c:pt idx="2215">
                  <c:v>58.785186666999998</c:v>
                </c:pt>
                <c:pt idx="2216">
                  <c:v>58.812291666999997</c:v>
                </c:pt>
                <c:pt idx="2217">
                  <c:v>58.836173332999998</c:v>
                </c:pt>
                <c:pt idx="2218">
                  <c:v>58.860203333000001</c:v>
                </c:pt>
                <c:pt idx="2219">
                  <c:v>58.884345000000003</c:v>
                </c:pt>
                <c:pt idx="2220">
                  <c:v>58.908369999999998</c:v>
                </c:pt>
                <c:pt idx="2221">
                  <c:v>58.927478333000003</c:v>
                </c:pt>
                <c:pt idx="2222">
                  <c:v>58.942306666999997</c:v>
                </c:pt>
                <c:pt idx="2223">
                  <c:v>58.969349999999999</c:v>
                </c:pt>
                <c:pt idx="2224">
                  <c:v>58.993468333000003</c:v>
                </c:pt>
                <c:pt idx="2225">
                  <c:v>59.017501666999998</c:v>
                </c:pt>
                <c:pt idx="2226">
                  <c:v>59.041539999999998</c:v>
                </c:pt>
                <c:pt idx="2227">
                  <c:v>59.065503333000002</c:v>
                </c:pt>
                <c:pt idx="2228">
                  <c:v>59.080379999999998</c:v>
                </c:pt>
                <c:pt idx="2229">
                  <c:v>59.098595000000003</c:v>
                </c:pt>
                <c:pt idx="2230">
                  <c:v>59.125708332999999</c:v>
                </c:pt>
                <c:pt idx="2231">
                  <c:v>59.140673333000002</c:v>
                </c:pt>
                <c:pt idx="2232">
                  <c:v>59.168134999999999</c:v>
                </c:pt>
                <c:pt idx="2233">
                  <c:v>59.191679999999998</c:v>
                </c:pt>
                <c:pt idx="2234">
                  <c:v>59.215863333000001</c:v>
                </c:pt>
                <c:pt idx="2235">
                  <c:v>59.237281666999998</c:v>
                </c:pt>
                <c:pt idx="2236">
                  <c:v>59.260365</c:v>
                </c:pt>
                <c:pt idx="2237">
                  <c:v>59.287005000000001</c:v>
                </c:pt>
                <c:pt idx="2238">
                  <c:v>59.311210000000003</c:v>
                </c:pt>
                <c:pt idx="2239">
                  <c:v>59.335928332999998</c:v>
                </c:pt>
                <c:pt idx="2240">
                  <c:v>59.351273333000002</c:v>
                </c:pt>
                <c:pt idx="2241">
                  <c:v>59.369340000000001</c:v>
                </c:pt>
                <c:pt idx="2242">
                  <c:v>59.396198333000001</c:v>
                </c:pt>
                <c:pt idx="2243">
                  <c:v>59.417728332999999</c:v>
                </c:pt>
                <c:pt idx="2244">
                  <c:v>59.439531666999997</c:v>
                </c:pt>
                <c:pt idx="2245">
                  <c:v>59.463501667000003</c:v>
                </c:pt>
                <c:pt idx="2246">
                  <c:v>59.487225000000002</c:v>
                </c:pt>
                <c:pt idx="2247">
                  <c:v>59.509221666999998</c:v>
                </c:pt>
                <c:pt idx="2248">
                  <c:v>59.533715000000001</c:v>
                </c:pt>
                <c:pt idx="2249">
                  <c:v>59.555851666999999</c:v>
                </c:pt>
                <c:pt idx="2250">
                  <c:v>59.570836667000002</c:v>
                </c:pt>
                <c:pt idx="2251">
                  <c:v>59.589111666999997</c:v>
                </c:pt>
                <c:pt idx="2252">
                  <c:v>59.616038332999999</c:v>
                </c:pt>
                <c:pt idx="2253">
                  <c:v>59.631464999999999</c:v>
                </c:pt>
                <c:pt idx="2254">
                  <c:v>59.649630000000002</c:v>
                </c:pt>
                <c:pt idx="2255">
                  <c:v>59.667801666999999</c:v>
                </c:pt>
                <c:pt idx="2256">
                  <c:v>59.695295000000002</c:v>
                </c:pt>
                <c:pt idx="2257">
                  <c:v>59.719340000000003</c:v>
                </c:pt>
                <c:pt idx="2258">
                  <c:v>59.743536667000001</c:v>
                </c:pt>
                <c:pt idx="2259">
                  <c:v>59.758586667000003</c:v>
                </c:pt>
                <c:pt idx="2260">
                  <c:v>59.785868333000003</c:v>
                </c:pt>
                <c:pt idx="2261">
                  <c:v>59.809671667000003</c:v>
                </c:pt>
                <c:pt idx="2262">
                  <c:v>59.825063333000003</c:v>
                </c:pt>
                <c:pt idx="2263">
                  <c:v>59.849888333000003</c:v>
                </c:pt>
                <c:pt idx="2264">
                  <c:v>59.874133333000003</c:v>
                </c:pt>
                <c:pt idx="2265">
                  <c:v>59.896096667000002</c:v>
                </c:pt>
                <c:pt idx="2266">
                  <c:v>59.920216666999998</c:v>
                </c:pt>
                <c:pt idx="2267">
                  <c:v>59.942501667000002</c:v>
                </c:pt>
                <c:pt idx="2268">
                  <c:v>59.969211667000003</c:v>
                </c:pt>
                <c:pt idx="2269">
                  <c:v>59.995365</c:v>
                </c:pt>
                <c:pt idx="2270">
                  <c:v>60.010978332999997</c:v>
                </c:pt>
                <c:pt idx="2271">
                  <c:v>60.038343333</c:v>
                </c:pt>
                <c:pt idx="2272">
                  <c:v>60.062633333000001</c:v>
                </c:pt>
                <c:pt idx="2273">
                  <c:v>60.087004999999998</c:v>
                </c:pt>
                <c:pt idx="2274">
                  <c:v>60.111375000000002</c:v>
                </c:pt>
                <c:pt idx="2275">
                  <c:v>60.135669999999998</c:v>
                </c:pt>
                <c:pt idx="2276">
                  <c:v>60.160198332999997</c:v>
                </c:pt>
                <c:pt idx="2277">
                  <c:v>60.184506667000001</c:v>
                </c:pt>
                <c:pt idx="2278">
                  <c:v>60.208698333000001</c:v>
                </c:pt>
                <c:pt idx="2279">
                  <c:v>60.232931667000003</c:v>
                </c:pt>
                <c:pt idx="2280">
                  <c:v>60.256709999999998</c:v>
                </c:pt>
                <c:pt idx="2281">
                  <c:v>60.281171667000002</c:v>
                </c:pt>
                <c:pt idx="2282">
                  <c:v>60.305701667000001</c:v>
                </c:pt>
                <c:pt idx="2283">
                  <c:v>60.329843332999999</c:v>
                </c:pt>
                <c:pt idx="2284">
                  <c:v>60.354374999999997</c:v>
                </c:pt>
                <c:pt idx="2285">
                  <c:v>60.378501667000002</c:v>
                </c:pt>
                <c:pt idx="2286">
                  <c:v>60.400813333000002</c:v>
                </c:pt>
                <c:pt idx="2287">
                  <c:v>60.422823332999997</c:v>
                </c:pt>
                <c:pt idx="2288">
                  <c:v>60.44603</c:v>
                </c:pt>
                <c:pt idx="2289">
                  <c:v>60.469188332999998</c:v>
                </c:pt>
                <c:pt idx="2290">
                  <c:v>60.493209999999998</c:v>
                </c:pt>
                <c:pt idx="2291">
                  <c:v>60.515515000000001</c:v>
                </c:pt>
                <c:pt idx="2292">
                  <c:v>60.537489999999998</c:v>
                </c:pt>
                <c:pt idx="2293">
                  <c:v>60.55254</c:v>
                </c:pt>
                <c:pt idx="2294">
                  <c:v>60.577278333000002</c:v>
                </c:pt>
                <c:pt idx="2295">
                  <c:v>60.599221667000002</c:v>
                </c:pt>
                <c:pt idx="2296">
                  <c:v>60.621253332999999</c:v>
                </c:pt>
                <c:pt idx="2297">
                  <c:v>60.643835000000003</c:v>
                </c:pt>
                <c:pt idx="2298">
                  <c:v>60.668165000000002</c:v>
                </c:pt>
                <c:pt idx="2299">
                  <c:v>60.683496667</c:v>
                </c:pt>
                <c:pt idx="2300">
                  <c:v>60.70234</c:v>
                </c:pt>
                <c:pt idx="2301">
                  <c:v>60.72542</c:v>
                </c:pt>
                <c:pt idx="2302">
                  <c:v>60.740965000000003</c:v>
                </c:pt>
                <c:pt idx="2303">
                  <c:v>60.768268333000002</c:v>
                </c:pt>
                <c:pt idx="2304">
                  <c:v>60.783861666999996</c:v>
                </c:pt>
                <c:pt idx="2305">
                  <c:v>60.802276667000001</c:v>
                </c:pt>
                <c:pt idx="2306">
                  <c:v>60.829708332999999</c:v>
                </c:pt>
                <c:pt idx="2307">
                  <c:v>60.854008333000003</c:v>
                </c:pt>
                <c:pt idx="2308">
                  <c:v>60.878196666999997</c:v>
                </c:pt>
                <c:pt idx="2309">
                  <c:v>60.902178333000002</c:v>
                </c:pt>
                <c:pt idx="2310">
                  <c:v>60.926366667000003</c:v>
                </c:pt>
                <c:pt idx="2311">
                  <c:v>60.950595</c:v>
                </c:pt>
                <c:pt idx="2312">
                  <c:v>60.974870000000003</c:v>
                </c:pt>
                <c:pt idx="2313">
                  <c:v>60.999168333</c:v>
                </c:pt>
                <c:pt idx="2314">
                  <c:v>61.023376667000001</c:v>
                </c:pt>
                <c:pt idx="2315">
                  <c:v>61.047510000000003</c:v>
                </c:pt>
                <c:pt idx="2316">
                  <c:v>61.071866667000002</c:v>
                </c:pt>
                <c:pt idx="2317">
                  <c:v>61.095836667</c:v>
                </c:pt>
                <c:pt idx="2318">
                  <c:v>61.120296666999998</c:v>
                </c:pt>
                <c:pt idx="2319">
                  <c:v>61.144509999999997</c:v>
                </c:pt>
                <c:pt idx="2320">
                  <c:v>61.168868332999999</c:v>
                </c:pt>
                <c:pt idx="2321">
                  <c:v>61.193008333000002</c:v>
                </c:pt>
                <c:pt idx="2322">
                  <c:v>61.216864999999999</c:v>
                </c:pt>
                <c:pt idx="2323">
                  <c:v>61.241008333000003</c:v>
                </c:pt>
                <c:pt idx="2324">
                  <c:v>61.262983333000001</c:v>
                </c:pt>
                <c:pt idx="2325">
                  <c:v>61.288273332999999</c:v>
                </c:pt>
                <c:pt idx="2326">
                  <c:v>61.312196667000002</c:v>
                </c:pt>
                <c:pt idx="2327">
                  <c:v>61.333821667000002</c:v>
                </c:pt>
                <c:pt idx="2328">
                  <c:v>61.355719999999998</c:v>
                </c:pt>
                <c:pt idx="2329">
                  <c:v>61.371173333000002</c:v>
                </c:pt>
                <c:pt idx="2330">
                  <c:v>61.389831667000003</c:v>
                </c:pt>
                <c:pt idx="2331">
                  <c:v>61.414143332999998</c:v>
                </c:pt>
                <c:pt idx="2332">
                  <c:v>61.436371667000003</c:v>
                </c:pt>
                <c:pt idx="2333">
                  <c:v>61.460153333000001</c:v>
                </c:pt>
                <c:pt idx="2334">
                  <c:v>61.482529999999997</c:v>
                </c:pt>
                <c:pt idx="2335">
                  <c:v>61.504354999999997</c:v>
                </c:pt>
                <c:pt idx="2336">
                  <c:v>61.526305000000001</c:v>
                </c:pt>
                <c:pt idx="2337">
                  <c:v>61.549503332999997</c:v>
                </c:pt>
                <c:pt idx="2338">
                  <c:v>61.564841667000003</c:v>
                </c:pt>
                <c:pt idx="2339">
                  <c:v>61.589658333000003</c:v>
                </c:pt>
                <c:pt idx="2340">
                  <c:v>61.614036667000001</c:v>
                </c:pt>
                <c:pt idx="2341">
                  <c:v>61.629428333</c:v>
                </c:pt>
                <c:pt idx="2342">
                  <c:v>61.654646667000002</c:v>
                </c:pt>
                <c:pt idx="2343">
                  <c:v>61.670173333000001</c:v>
                </c:pt>
                <c:pt idx="2344">
                  <c:v>61.695436667000003</c:v>
                </c:pt>
                <c:pt idx="2345">
                  <c:v>61.719308333000001</c:v>
                </c:pt>
                <c:pt idx="2346">
                  <c:v>61.745863333000003</c:v>
                </c:pt>
                <c:pt idx="2347">
                  <c:v>61.770175000000002</c:v>
                </c:pt>
                <c:pt idx="2348">
                  <c:v>61.794623332999997</c:v>
                </c:pt>
                <c:pt idx="2349">
                  <c:v>61.819004999999997</c:v>
                </c:pt>
                <c:pt idx="2350">
                  <c:v>61.842880000000001</c:v>
                </c:pt>
                <c:pt idx="2351">
                  <c:v>61.866001666999999</c:v>
                </c:pt>
                <c:pt idx="2352">
                  <c:v>61.890038333</c:v>
                </c:pt>
                <c:pt idx="2353">
                  <c:v>61.914181667000001</c:v>
                </c:pt>
                <c:pt idx="2354">
                  <c:v>61.938200000000002</c:v>
                </c:pt>
                <c:pt idx="2355">
                  <c:v>61.962441667</c:v>
                </c:pt>
                <c:pt idx="2356">
                  <c:v>61.986535000000003</c:v>
                </c:pt>
                <c:pt idx="2357">
                  <c:v>62.010343333000002</c:v>
                </c:pt>
                <c:pt idx="2358">
                  <c:v>62.034541666999999</c:v>
                </c:pt>
                <c:pt idx="2359">
                  <c:v>62.058508332999999</c:v>
                </c:pt>
                <c:pt idx="2360">
                  <c:v>62.082533333000001</c:v>
                </c:pt>
                <c:pt idx="2361">
                  <c:v>62.106501667000003</c:v>
                </c:pt>
                <c:pt idx="2362">
                  <c:v>62.130803333000003</c:v>
                </c:pt>
                <c:pt idx="2363">
                  <c:v>62.154838333000001</c:v>
                </c:pt>
                <c:pt idx="2364">
                  <c:v>62.179029999999997</c:v>
                </c:pt>
                <c:pt idx="2365">
                  <c:v>62.203175000000002</c:v>
                </c:pt>
                <c:pt idx="2366">
                  <c:v>62.227200000000003</c:v>
                </c:pt>
                <c:pt idx="2367">
                  <c:v>62.251176667000003</c:v>
                </c:pt>
                <c:pt idx="2368">
                  <c:v>62.275215000000003</c:v>
                </c:pt>
                <c:pt idx="2369">
                  <c:v>62.299266666999998</c:v>
                </c:pt>
                <c:pt idx="2370">
                  <c:v>62.323033332999998</c:v>
                </c:pt>
                <c:pt idx="2371">
                  <c:v>62.347009999999997</c:v>
                </c:pt>
                <c:pt idx="2372">
                  <c:v>62.37153</c:v>
                </c:pt>
                <c:pt idx="2373">
                  <c:v>62.395339999999997</c:v>
                </c:pt>
                <c:pt idx="2374">
                  <c:v>62.419203332999999</c:v>
                </c:pt>
                <c:pt idx="2375">
                  <c:v>62.443011667</c:v>
                </c:pt>
                <c:pt idx="2376">
                  <c:v>62.468291667000003</c:v>
                </c:pt>
                <c:pt idx="2377">
                  <c:v>62.492176667000003</c:v>
                </c:pt>
                <c:pt idx="2378">
                  <c:v>62.516038332999997</c:v>
                </c:pt>
                <c:pt idx="2379">
                  <c:v>62.539684999999999</c:v>
                </c:pt>
                <c:pt idx="2380">
                  <c:v>62.563381667000002</c:v>
                </c:pt>
                <c:pt idx="2381">
                  <c:v>62.587343333</c:v>
                </c:pt>
                <c:pt idx="2382">
                  <c:v>62.610873333000001</c:v>
                </c:pt>
                <c:pt idx="2383">
                  <c:v>62.634348332999998</c:v>
                </c:pt>
                <c:pt idx="2384">
                  <c:v>62.658290000000001</c:v>
                </c:pt>
                <c:pt idx="2385">
                  <c:v>62.682169999999999</c:v>
                </c:pt>
                <c:pt idx="2386">
                  <c:v>62.706041667000001</c:v>
                </c:pt>
                <c:pt idx="2387">
                  <c:v>62.729835000000001</c:v>
                </c:pt>
                <c:pt idx="2388">
                  <c:v>62.753371667000003</c:v>
                </c:pt>
                <c:pt idx="2389">
                  <c:v>62.776841666999999</c:v>
                </c:pt>
                <c:pt idx="2390">
                  <c:v>62.800363333</c:v>
                </c:pt>
                <c:pt idx="2391">
                  <c:v>62.815294999999999</c:v>
                </c:pt>
                <c:pt idx="2392">
                  <c:v>62.841968332999997</c:v>
                </c:pt>
                <c:pt idx="2393">
                  <c:v>62.861251666999998</c:v>
                </c:pt>
                <c:pt idx="2394">
                  <c:v>62.884703332999997</c:v>
                </c:pt>
                <c:pt idx="2395">
                  <c:v>62.908176666999999</c:v>
                </c:pt>
                <c:pt idx="2396">
                  <c:v>62.931708333000003</c:v>
                </c:pt>
                <c:pt idx="2397">
                  <c:v>62.955006666999999</c:v>
                </c:pt>
                <c:pt idx="2398">
                  <c:v>62.978536667</c:v>
                </c:pt>
                <c:pt idx="2399">
                  <c:v>62.993225000000002</c:v>
                </c:pt>
                <c:pt idx="2400">
                  <c:v>63.01979</c:v>
                </c:pt>
                <c:pt idx="2401">
                  <c:v>63.043188333000003</c:v>
                </c:pt>
                <c:pt idx="2402">
                  <c:v>63.066531667</c:v>
                </c:pt>
                <c:pt idx="2403">
                  <c:v>63.089841667000002</c:v>
                </c:pt>
                <c:pt idx="2404">
                  <c:v>63.113203333000001</c:v>
                </c:pt>
                <c:pt idx="2405">
                  <c:v>63.137005000000002</c:v>
                </c:pt>
                <c:pt idx="2406">
                  <c:v>63.161029999999997</c:v>
                </c:pt>
                <c:pt idx="2407">
                  <c:v>63.175845000000002</c:v>
                </c:pt>
                <c:pt idx="2408">
                  <c:v>63.193798332999997</c:v>
                </c:pt>
                <c:pt idx="2409">
                  <c:v>63.21143</c:v>
                </c:pt>
                <c:pt idx="2410">
                  <c:v>63.238206667</c:v>
                </c:pt>
                <c:pt idx="2411">
                  <c:v>63.261679999999998</c:v>
                </c:pt>
                <c:pt idx="2412">
                  <c:v>63.285196667000001</c:v>
                </c:pt>
                <c:pt idx="2413">
                  <c:v>63.308841667000003</c:v>
                </c:pt>
                <c:pt idx="2414">
                  <c:v>63.323468333000001</c:v>
                </c:pt>
                <c:pt idx="2415">
                  <c:v>63.342080000000003</c:v>
                </c:pt>
                <c:pt idx="2416">
                  <c:v>63.369306666999996</c:v>
                </c:pt>
                <c:pt idx="2417">
                  <c:v>63.393506666999997</c:v>
                </c:pt>
                <c:pt idx="2418">
                  <c:v>63.418031667000001</c:v>
                </c:pt>
                <c:pt idx="2419">
                  <c:v>63.442680000000003</c:v>
                </c:pt>
                <c:pt idx="2420">
                  <c:v>63.466861667000003</c:v>
                </c:pt>
                <c:pt idx="2421">
                  <c:v>63.491340000000001</c:v>
                </c:pt>
                <c:pt idx="2422">
                  <c:v>63.515543332999997</c:v>
                </c:pt>
                <c:pt idx="2423">
                  <c:v>63.540261667000003</c:v>
                </c:pt>
                <c:pt idx="2424">
                  <c:v>63.564545000000003</c:v>
                </c:pt>
                <c:pt idx="2425">
                  <c:v>63.588681667000003</c:v>
                </c:pt>
                <c:pt idx="2426">
                  <c:v>63.612870000000001</c:v>
                </c:pt>
                <c:pt idx="2427">
                  <c:v>63.636834999999998</c:v>
                </c:pt>
                <c:pt idx="2428">
                  <c:v>63.660871667000002</c:v>
                </c:pt>
                <c:pt idx="2429">
                  <c:v>63.676290000000002</c:v>
                </c:pt>
                <c:pt idx="2430">
                  <c:v>63.703863333000001</c:v>
                </c:pt>
                <c:pt idx="2431">
                  <c:v>63.725450000000002</c:v>
                </c:pt>
                <c:pt idx="2432">
                  <c:v>63.749033333</c:v>
                </c:pt>
                <c:pt idx="2433">
                  <c:v>63.773168333000001</c:v>
                </c:pt>
                <c:pt idx="2434">
                  <c:v>63.794885000000001</c:v>
                </c:pt>
                <c:pt idx="2435">
                  <c:v>63.818510000000003</c:v>
                </c:pt>
                <c:pt idx="2436">
                  <c:v>63.840530000000001</c:v>
                </c:pt>
                <c:pt idx="2437">
                  <c:v>63.861858333000001</c:v>
                </c:pt>
                <c:pt idx="2438">
                  <c:v>63.883323333</c:v>
                </c:pt>
                <c:pt idx="2439">
                  <c:v>63.904755000000002</c:v>
                </c:pt>
                <c:pt idx="2440">
                  <c:v>63.919975000000001</c:v>
                </c:pt>
                <c:pt idx="2441">
                  <c:v>63.946841667000001</c:v>
                </c:pt>
                <c:pt idx="2442">
                  <c:v>63.970701667</c:v>
                </c:pt>
                <c:pt idx="2443">
                  <c:v>63.992196667000002</c:v>
                </c:pt>
              </c:numCache>
            </c:numRef>
          </c:xVal>
          <c:yVal>
            <c:numRef>
              <c:f>GCGLSTR!$B$2:$B$2445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8858.6660159999992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33116.449219000002</c:v>
                </c:pt>
                <c:pt idx="1082">
                  <c:v>204237.953125</c:v>
                </c:pt>
                <c:pt idx="1083">
                  <c:v>520289.53125</c:v>
                </c:pt>
                <c:pt idx="1084">
                  <c:v>789941.125</c:v>
                </c:pt>
                <c:pt idx="1085">
                  <c:v>964820.1875</c:v>
                </c:pt>
                <c:pt idx="1086">
                  <c:v>834639.3125</c:v>
                </c:pt>
                <c:pt idx="1087">
                  <c:v>724278.25</c:v>
                </c:pt>
                <c:pt idx="1088">
                  <c:v>566482.5625</c:v>
                </c:pt>
                <c:pt idx="1089">
                  <c:v>347559.53125</c:v>
                </c:pt>
                <c:pt idx="1090">
                  <c:v>139492.375</c:v>
                </c:pt>
                <c:pt idx="1091">
                  <c:v>30697.501952999999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3970.3608399999998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B18-478D-AAA7-802EDB4C39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33110544"/>
        <c:axId val="-1333107280"/>
      </c:scatterChart>
      <c:valAx>
        <c:axId val="-1333110544"/>
        <c:scaling>
          <c:orientation val="minMax"/>
          <c:max val="40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1333107280"/>
        <c:crosses val="autoZero"/>
        <c:crossBetween val="midCat"/>
      </c:valAx>
      <c:valAx>
        <c:axId val="-13331072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0" vert="horz"/>
          <a:lstStyle/>
          <a:p>
            <a:pPr>
              <a:defRPr sz="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1333110544"/>
        <c:crosses val="autoZero"/>
        <c:crossBetween val="midCat"/>
        <c:majorUnit val="400000"/>
        <c:dispUnits>
          <c:builtInUnit val="hundredThousands"/>
          <c:dispUnitsLbl>
            <c:layout>
              <c:manualLayout>
                <c:xMode val="edge"/>
                <c:yMode val="edge"/>
                <c:x val="7.5443782497309261E-3"/>
                <c:y val="0.38927955153711513"/>
              </c:manualLayout>
            </c:layout>
            <c:tx>
              <c:rich>
                <a:bodyPr/>
                <a:lstStyle/>
                <a:p>
                  <a:pPr>
                    <a:defRPr sz="800"/>
                  </a:pPr>
                  <a:r>
                    <a:rPr lang="en-US" sz="800" dirty="0"/>
                    <a:t>x </a:t>
                  </a:r>
                  <a:r>
                    <a:rPr lang="en-US" sz="800" dirty="0" smtClean="0"/>
                    <a:t>10</a:t>
                  </a:r>
                  <a:r>
                    <a:rPr lang="en-US" sz="800" baseline="30000" dirty="0" smtClean="0"/>
                    <a:t>5</a:t>
                  </a:r>
                  <a:endParaRPr lang="en-US" sz="800" baseline="30000" dirty="0"/>
                </a:p>
              </c:rich>
            </c:tx>
          </c:dispUnitsLbl>
        </c:dispUnits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63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'COMBINE 3 PEPTIDES'!$A$1:$A$2444</c:f>
              <c:numCache>
                <c:formatCode>General</c:formatCode>
                <c:ptCount val="2444"/>
                <c:pt idx="0">
                  <c:v>5.00129</c:v>
                </c:pt>
                <c:pt idx="1">
                  <c:v>5.0184949999999997</c:v>
                </c:pt>
                <c:pt idx="2">
                  <c:v>5.0416299999999996</c:v>
                </c:pt>
                <c:pt idx="3">
                  <c:v>5.0738750000000001</c:v>
                </c:pt>
                <c:pt idx="4">
                  <c:v>5.1013483329999998</c:v>
                </c:pt>
                <c:pt idx="5">
                  <c:v>5.1283683330000001</c:v>
                </c:pt>
                <c:pt idx="6">
                  <c:v>5.1543483329999997</c:v>
                </c:pt>
                <c:pt idx="7">
                  <c:v>5.1800366670000004</c:v>
                </c:pt>
                <c:pt idx="8">
                  <c:v>5.2076750000000001</c:v>
                </c:pt>
                <c:pt idx="9">
                  <c:v>5.2328433329999999</c:v>
                </c:pt>
                <c:pt idx="10">
                  <c:v>5.25739</c:v>
                </c:pt>
                <c:pt idx="11">
                  <c:v>5.2821850000000001</c:v>
                </c:pt>
                <c:pt idx="12">
                  <c:v>5.3091749999999998</c:v>
                </c:pt>
                <c:pt idx="13">
                  <c:v>5.3400366669999997</c:v>
                </c:pt>
                <c:pt idx="14">
                  <c:v>5.3673416669999998</c:v>
                </c:pt>
                <c:pt idx="15">
                  <c:v>5.3943783329999997</c:v>
                </c:pt>
                <c:pt idx="16">
                  <c:v>5.4212699999999998</c:v>
                </c:pt>
                <c:pt idx="17">
                  <c:v>5.4520299999999997</c:v>
                </c:pt>
                <c:pt idx="18">
                  <c:v>5.4805016670000004</c:v>
                </c:pt>
                <c:pt idx="19">
                  <c:v>5.5089966669999999</c:v>
                </c:pt>
                <c:pt idx="20">
                  <c:v>5.5310333329999999</c:v>
                </c:pt>
                <c:pt idx="21">
                  <c:v>5.5626699999999998</c:v>
                </c:pt>
                <c:pt idx="22">
                  <c:v>5.5912316669999997</c:v>
                </c:pt>
                <c:pt idx="23">
                  <c:v>5.61327</c:v>
                </c:pt>
                <c:pt idx="24">
                  <c:v>5.6472133329999998</c:v>
                </c:pt>
                <c:pt idx="25">
                  <c:v>5.6780033330000004</c:v>
                </c:pt>
                <c:pt idx="26">
                  <c:v>5.7088866669999998</c:v>
                </c:pt>
                <c:pt idx="27">
                  <c:v>5.7396700000000003</c:v>
                </c:pt>
                <c:pt idx="28">
                  <c:v>5.770473333</c:v>
                </c:pt>
                <c:pt idx="29">
                  <c:v>5.7990016669999997</c:v>
                </c:pt>
                <c:pt idx="30">
                  <c:v>5.8253716669999998</c:v>
                </c:pt>
                <c:pt idx="31">
                  <c:v>5.8486316670000003</c:v>
                </c:pt>
                <c:pt idx="32">
                  <c:v>5.8713616670000004</c:v>
                </c:pt>
                <c:pt idx="33">
                  <c:v>5.8939500000000002</c:v>
                </c:pt>
                <c:pt idx="34">
                  <c:v>5.9161099999999998</c:v>
                </c:pt>
                <c:pt idx="35">
                  <c:v>5.9384516669999998</c:v>
                </c:pt>
                <c:pt idx="36">
                  <c:v>5.9605666670000002</c:v>
                </c:pt>
                <c:pt idx="37">
                  <c:v>5.9958266670000002</c:v>
                </c:pt>
                <c:pt idx="38">
                  <c:v>6.009486667</c:v>
                </c:pt>
                <c:pt idx="39">
                  <c:v>6.0264216670000001</c:v>
                </c:pt>
                <c:pt idx="40">
                  <c:v>6.0500533330000001</c:v>
                </c:pt>
                <c:pt idx="41">
                  <c:v>6.0705466670000003</c:v>
                </c:pt>
                <c:pt idx="42">
                  <c:v>6.0910483329999998</c:v>
                </c:pt>
                <c:pt idx="43">
                  <c:v>6.1154266670000004</c:v>
                </c:pt>
                <c:pt idx="44">
                  <c:v>6.1359683330000001</c:v>
                </c:pt>
                <c:pt idx="45">
                  <c:v>6.1508666669999998</c:v>
                </c:pt>
                <c:pt idx="46">
                  <c:v>6.1672200000000004</c:v>
                </c:pt>
                <c:pt idx="47">
                  <c:v>6.1932016670000003</c:v>
                </c:pt>
                <c:pt idx="48">
                  <c:v>6.2073600000000004</c:v>
                </c:pt>
                <c:pt idx="49">
                  <c:v>6.233365</c:v>
                </c:pt>
                <c:pt idx="50">
                  <c:v>6.2475833329999997</c:v>
                </c:pt>
                <c:pt idx="51">
                  <c:v>6.2735383330000003</c:v>
                </c:pt>
                <c:pt idx="52">
                  <c:v>6.2878999999999996</c:v>
                </c:pt>
                <c:pt idx="53">
                  <c:v>6.3138750000000003</c:v>
                </c:pt>
                <c:pt idx="54">
                  <c:v>6.3368516670000004</c:v>
                </c:pt>
                <c:pt idx="55">
                  <c:v>6.3598683329999997</c:v>
                </c:pt>
                <c:pt idx="56">
                  <c:v>6.3846699999999998</c:v>
                </c:pt>
                <c:pt idx="57">
                  <c:v>6.4077033329999997</c:v>
                </c:pt>
                <c:pt idx="58">
                  <c:v>6.4318350000000004</c:v>
                </c:pt>
                <c:pt idx="59">
                  <c:v>6.4549599999999998</c:v>
                </c:pt>
                <c:pt idx="60">
                  <c:v>6.4780150000000001</c:v>
                </c:pt>
                <c:pt idx="61">
                  <c:v>6.501696667</c:v>
                </c:pt>
                <c:pt idx="62">
                  <c:v>6.5258450000000003</c:v>
                </c:pt>
                <c:pt idx="63">
                  <c:v>6.5490449999999996</c:v>
                </c:pt>
                <c:pt idx="64">
                  <c:v>6.5699783329999999</c:v>
                </c:pt>
                <c:pt idx="65">
                  <c:v>6.5931800000000003</c:v>
                </c:pt>
                <c:pt idx="66">
                  <c:v>6.6176733329999999</c:v>
                </c:pt>
                <c:pt idx="67">
                  <c:v>6.63849</c:v>
                </c:pt>
                <c:pt idx="68">
                  <c:v>6.6596683329999999</c:v>
                </c:pt>
                <c:pt idx="69">
                  <c:v>6.6818683329999997</c:v>
                </c:pt>
                <c:pt idx="70">
                  <c:v>6.7027599999999996</c:v>
                </c:pt>
                <c:pt idx="71">
                  <c:v>6.7256966670000002</c:v>
                </c:pt>
                <c:pt idx="72">
                  <c:v>6.7468433330000002</c:v>
                </c:pt>
                <c:pt idx="73">
                  <c:v>6.7677466669999999</c:v>
                </c:pt>
                <c:pt idx="74">
                  <c:v>6.7886283330000001</c:v>
                </c:pt>
                <c:pt idx="75">
                  <c:v>6.8096233330000002</c:v>
                </c:pt>
                <c:pt idx="76">
                  <c:v>6.8305499999999997</c:v>
                </c:pt>
                <c:pt idx="77">
                  <c:v>6.851508333</c:v>
                </c:pt>
                <c:pt idx="78">
                  <c:v>6.8750999999999998</c:v>
                </c:pt>
                <c:pt idx="79">
                  <c:v>6.8960083330000002</c:v>
                </c:pt>
                <c:pt idx="80">
                  <c:v>6.9193300000000004</c:v>
                </c:pt>
                <c:pt idx="81">
                  <c:v>6.9417049999999998</c:v>
                </c:pt>
                <c:pt idx="82">
                  <c:v>6.96265</c:v>
                </c:pt>
                <c:pt idx="83">
                  <c:v>6.983708333</c:v>
                </c:pt>
                <c:pt idx="84">
                  <c:v>7.0046400000000002</c:v>
                </c:pt>
                <c:pt idx="85">
                  <c:v>7.0270316670000001</c:v>
                </c:pt>
                <c:pt idx="86">
                  <c:v>7.0490133330000004</c:v>
                </c:pt>
                <c:pt idx="87">
                  <c:v>7.0698883329999997</c:v>
                </c:pt>
                <c:pt idx="88">
                  <c:v>7.0907216670000004</c:v>
                </c:pt>
                <c:pt idx="89">
                  <c:v>7.1125299999999996</c:v>
                </c:pt>
                <c:pt idx="90">
                  <c:v>7.1338483330000004</c:v>
                </c:pt>
                <c:pt idx="91">
                  <c:v>7.1550399999999996</c:v>
                </c:pt>
                <c:pt idx="92">
                  <c:v>7.1760933329999999</c:v>
                </c:pt>
                <c:pt idx="93">
                  <c:v>7.1971983330000002</c:v>
                </c:pt>
                <c:pt idx="94">
                  <c:v>7.218343333</c:v>
                </c:pt>
                <c:pt idx="95">
                  <c:v>7.2418533329999999</c:v>
                </c:pt>
                <c:pt idx="96">
                  <c:v>7.2651766670000004</c:v>
                </c:pt>
                <c:pt idx="97">
                  <c:v>7.2893650000000001</c:v>
                </c:pt>
                <c:pt idx="98">
                  <c:v>7.3104783329999998</c:v>
                </c:pt>
                <c:pt idx="99">
                  <c:v>7.3319000000000001</c:v>
                </c:pt>
                <c:pt idx="100">
                  <c:v>7.3530699999999998</c:v>
                </c:pt>
                <c:pt idx="101">
                  <c:v>7.3746999999999998</c:v>
                </c:pt>
                <c:pt idx="102">
                  <c:v>7.3995066669999998</c:v>
                </c:pt>
                <c:pt idx="103">
                  <c:v>7.4208449999999999</c:v>
                </c:pt>
                <c:pt idx="104">
                  <c:v>7.442513333</c:v>
                </c:pt>
                <c:pt idx="105">
                  <c:v>7.4637466669999997</c:v>
                </c:pt>
                <c:pt idx="106">
                  <c:v>7.4872649999999998</c:v>
                </c:pt>
                <c:pt idx="107">
                  <c:v>7.5088333330000001</c:v>
                </c:pt>
                <c:pt idx="108">
                  <c:v>7.5237416670000004</c:v>
                </c:pt>
                <c:pt idx="109">
                  <c:v>7.5483549999999999</c:v>
                </c:pt>
                <c:pt idx="110">
                  <c:v>7.5695699999999997</c:v>
                </c:pt>
                <c:pt idx="111">
                  <c:v>7.5846999999999998</c:v>
                </c:pt>
                <c:pt idx="112">
                  <c:v>7.6116766670000002</c:v>
                </c:pt>
                <c:pt idx="113">
                  <c:v>7.633178333</c:v>
                </c:pt>
                <c:pt idx="114">
                  <c:v>7.6480816669999996</c:v>
                </c:pt>
                <c:pt idx="115">
                  <c:v>7.6726133330000001</c:v>
                </c:pt>
                <c:pt idx="116">
                  <c:v>7.6939250000000001</c:v>
                </c:pt>
                <c:pt idx="117">
                  <c:v>7.7152216669999998</c:v>
                </c:pt>
                <c:pt idx="118">
                  <c:v>7.7366766670000002</c:v>
                </c:pt>
                <c:pt idx="119">
                  <c:v>7.7516949999999998</c:v>
                </c:pt>
                <c:pt idx="120">
                  <c:v>7.7759799999999997</c:v>
                </c:pt>
                <c:pt idx="121">
                  <c:v>7.7995433329999999</c:v>
                </c:pt>
                <c:pt idx="122">
                  <c:v>7.8230166670000001</c:v>
                </c:pt>
                <c:pt idx="123">
                  <c:v>7.8442466670000002</c:v>
                </c:pt>
                <c:pt idx="124">
                  <c:v>7.8672750000000002</c:v>
                </c:pt>
                <c:pt idx="125">
                  <c:v>7.8885266669999998</c:v>
                </c:pt>
                <c:pt idx="126">
                  <c:v>7.9116683329999997</c:v>
                </c:pt>
                <c:pt idx="127">
                  <c:v>7.9330366669999997</c:v>
                </c:pt>
                <c:pt idx="128">
                  <c:v>7.954001667</c:v>
                </c:pt>
                <c:pt idx="129">
                  <c:v>7.9768650000000001</c:v>
                </c:pt>
                <c:pt idx="130">
                  <c:v>7.9986766669999998</c:v>
                </c:pt>
                <c:pt idx="131">
                  <c:v>8.0196866670000002</c:v>
                </c:pt>
                <c:pt idx="132">
                  <c:v>8.0406516670000006</c:v>
                </c:pt>
                <c:pt idx="133">
                  <c:v>8.0628716669999996</c:v>
                </c:pt>
                <c:pt idx="134">
                  <c:v>8.0841766669999995</c:v>
                </c:pt>
                <c:pt idx="135">
                  <c:v>8.1080633330000005</c:v>
                </c:pt>
                <c:pt idx="136">
                  <c:v>8.1311850000000003</c:v>
                </c:pt>
                <c:pt idx="137">
                  <c:v>8.1528650000000003</c:v>
                </c:pt>
                <c:pt idx="138">
                  <c:v>8.1748383330000003</c:v>
                </c:pt>
                <c:pt idx="139">
                  <c:v>8.1973716670000005</c:v>
                </c:pt>
                <c:pt idx="140">
                  <c:v>8.2187633330000001</c:v>
                </c:pt>
                <c:pt idx="141">
                  <c:v>8.2407050000000002</c:v>
                </c:pt>
                <c:pt idx="142">
                  <c:v>8.2631750000000004</c:v>
                </c:pt>
                <c:pt idx="143">
                  <c:v>8.2843183329999999</c:v>
                </c:pt>
                <c:pt idx="144">
                  <c:v>8.3055733329999999</c:v>
                </c:pt>
                <c:pt idx="145">
                  <c:v>8.3291783329999998</c:v>
                </c:pt>
                <c:pt idx="146">
                  <c:v>8.3505766670000003</c:v>
                </c:pt>
                <c:pt idx="147">
                  <c:v>8.3719316670000001</c:v>
                </c:pt>
                <c:pt idx="148">
                  <c:v>8.3937683330000006</c:v>
                </c:pt>
                <c:pt idx="149">
                  <c:v>8.4167016669999999</c:v>
                </c:pt>
                <c:pt idx="150">
                  <c:v>8.4382199999999994</c:v>
                </c:pt>
                <c:pt idx="151">
                  <c:v>8.4621233329999992</c:v>
                </c:pt>
                <c:pt idx="152">
                  <c:v>8.4841800000000003</c:v>
                </c:pt>
                <c:pt idx="153">
                  <c:v>8.5080466670000003</c:v>
                </c:pt>
                <c:pt idx="154">
                  <c:v>8.5290383330000008</c:v>
                </c:pt>
                <c:pt idx="155">
                  <c:v>8.5503266670000002</c:v>
                </c:pt>
                <c:pt idx="156">
                  <c:v>8.5716033330000005</c:v>
                </c:pt>
                <c:pt idx="157">
                  <c:v>8.5940449999999995</c:v>
                </c:pt>
                <c:pt idx="158">
                  <c:v>8.615506667</c:v>
                </c:pt>
                <c:pt idx="159">
                  <c:v>8.6372366669999998</c:v>
                </c:pt>
                <c:pt idx="160">
                  <c:v>8.6587399999999999</c:v>
                </c:pt>
                <c:pt idx="161">
                  <c:v>8.6797149999999998</c:v>
                </c:pt>
                <c:pt idx="162">
                  <c:v>8.7015016670000005</c:v>
                </c:pt>
                <c:pt idx="163">
                  <c:v>8.7235399999999998</c:v>
                </c:pt>
                <c:pt idx="164">
                  <c:v>8.7479416669999992</c:v>
                </c:pt>
                <c:pt idx="165">
                  <c:v>8.7701949999999993</c:v>
                </c:pt>
                <c:pt idx="166">
                  <c:v>8.7941549999999999</c:v>
                </c:pt>
                <c:pt idx="167">
                  <c:v>8.8160299999999996</c:v>
                </c:pt>
                <c:pt idx="168">
                  <c:v>8.8374450000000007</c:v>
                </c:pt>
                <c:pt idx="169">
                  <c:v>8.8613633329999999</c:v>
                </c:pt>
                <c:pt idx="170">
                  <c:v>8.8825733329999998</c:v>
                </c:pt>
                <c:pt idx="171">
                  <c:v>8.8972549999999995</c:v>
                </c:pt>
                <c:pt idx="172">
                  <c:v>8.9214666670000007</c:v>
                </c:pt>
                <c:pt idx="173">
                  <c:v>8.9425749999999997</c:v>
                </c:pt>
                <c:pt idx="174">
                  <c:v>8.9638783330000003</c:v>
                </c:pt>
                <c:pt idx="175">
                  <c:v>9.0024916669999993</c:v>
                </c:pt>
                <c:pt idx="176">
                  <c:v>9.0138833330000008</c:v>
                </c:pt>
                <c:pt idx="177">
                  <c:v>9.04223</c:v>
                </c:pt>
                <c:pt idx="178">
                  <c:v>9.0676983329999992</c:v>
                </c:pt>
                <c:pt idx="179">
                  <c:v>9.0934416670000005</c:v>
                </c:pt>
                <c:pt idx="180">
                  <c:v>9.1188766670000003</c:v>
                </c:pt>
                <c:pt idx="181">
                  <c:v>9.1443533329999998</c:v>
                </c:pt>
                <c:pt idx="182">
                  <c:v>9.1692083330000003</c:v>
                </c:pt>
                <c:pt idx="183">
                  <c:v>9.1945166670000003</c:v>
                </c:pt>
                <c:pt idx="184">
                  <c:v>9.2197066670000005</c:v>
                </c:pt>
                <c:pt idx="185">
                  <c:v>9.2450100000000006</c:v>
                </c:pt>
                <c:pt idx="186">
                  <c:v>9.2696249999999996</c:v>
                </c:pt>
                <c:pt idx="187">
                  <c:v>9.2859283329999993</c:v>
                </c:pt>
                <c:pt idx="188">
                  <c:v>9.3092383329999997</c:v>
                </c:pt>
                <c:pt idx="189">
                  <c:v>9.3260000000000005</c:v>
                </c:pt>
                <c:pt idx="190">
                  <c:v>9.3540483329999997</c:v>
                </c:pt>
                <c:pt idx="191">
                  <c:v>9.379505</c:v>
                </c:pt>
                <c:pt idx="192">
                  <c:v>9.4038649999999997</c:v>
                </c:pt>
                <c:pt idx="193">
                  <c:v>9.4259366670000002</c:v>
                </c:pt>
                <c:pt idx="194">
                  <c:v>9.4514566670000004</c:v>
                </c:pt>
                <c:pt idx="195">
                  <c:v>9.4729533329999995</c:v>
                </c:pt>
                <c:pt idx="196">
                  <c:v>9.4943716669999993</c:v>
                </c:pt>
                <c:pt idx="197">
                  <c:v>9.5185366669999993</c:v>
                </c:pt>
                <c:pt idx="198">
                  <c:v>9.5427683329999997</c:v>
                </c:pt>
                <c:pt idx="199">
                  <c:v>9.5651733330000006</c:v>
                </c:pt>
                <c:pt idx="200">
                  <c:v>9.5871316669999995</c:v>
                </c:pt>
                <c:pt idx="201">
                  <c:v>9.611173333</c:v>
                </c:pt>
                <c:pt idx="202">
                  <c:v>9.635306667</c:v>
                </c:pt>
                <c:pt idx="203">
                  <c:v>9.6571916669999993</c:v>
                </c:pt>
                <c:pt idx="204">
                  <c:v>9.6818650000000002</c:v>
                </c:pt>
                <c:pt idx="205">
                  <c:v>9.7106266669999997</c:v>
                </c:pt>
                <c:pt idx="206">
                  <c:v>9.7258716669999998</c:v>
                </c:pt>
                <c:pt idx="207">
                  <c:v>9.7437133330000005</c:v>
                </c:pt>
                <c:pt idx="208">
                  <c:v>9.7706966669999993</c:v>
                </c:pt>
                <c:pt idx="209">
                  <c:v>9.7910466669999998</c:v>
                </c:pt>
                <c:pt idx="210">
                  <c:v>9.8068983329999995</c:v>
                </c:pt>
                <c:pt idx="211">
                  <c:v>9.8338366669999999</c:v>
                </c:pt>
                <c:pt idx="212">
                  <c:v>9.8580516669999998</c:v>
                </c:pt>
                <c:pt idx="213">
                  <c:v>9.8826683329999998</c:v>
                </c:pt>
                <c:pt idx="214">
                  <c:v>9.9070483330000005</c:v>
                </c:pt>
                <c:pt idx="215">
                  <c:v>9.931508333</c:v>
                </c:pt>
                <c:pt idx="216">
                  <c:v>9.9555349999999994</c:v>
                </c:pt>
                <c:pt idx="217">
                  <c:v>9.9801016669999996</c:v>
                </c:pt>
                <c:pt idx="218">
                  <c:v>10.005034999999999</c:v>
                </c:pt>
                <c:pt idx="219">
                  <c:v>10.030681667</c:v>
                </c:pt>
                <c:pt idx="220">
                  <c:v>10.048030000000001</c:v>
                </c:pt>
                <c:pt idx="221">
                  <c:v>10.07737</c:v>
                </c:pt>
                <c:pt idx="222">
                  <c:v>10.103671667</c:v>
                </c:pt>
                <c:pt idx="223">
                  <c:v>10.129201667</c:v>
                </c:pt>
                <c:pt idx="224">
                  <c:v>10.156116666999999</c:v>
                </c:pt>
                <c:pt idx="225">
                  <c:v>10.183870000000001</c:v>
                </c:pt>
                <c:pt idx="226">
                  <c:v>10.203801667</c:v>
                </c:pt>
                <c:pt idx="227">
                  <c:v>10.234534999999999</c:v>
                </c:pt>
                <c:pt idx="228">
                  <c:v>10.261838333</c:v>
                </c:pt>
                <c:pt idx="229">
                  <c:v>10.289041666999999</c:v>
                </c:pt>
                <c:pt idx="230">
                  <c:v>10.315503333000001</c:v>
                </c:pt>
                <c:pt idx="231">
                  <c:v>10.343305000000001</c:v>
                </c:pt>
                <c:pt idx="232">
                  <c:v>10.370001667</c:v>
                </c:pt>
                <c:pt idx="233">
                  <c:v>10.397203333</c:v>
                </c:pt>
                <c:pt idx="234">
                  <c:v>10.423676667000001</c:v>
                </c:pt>
                <c:pt idx="235">
                  <c:v>10.450035</c:v>
                </c:pt>
                <c:pt idx="236">
                  <c:v>10.476336667</c:v>
                </c:pt>
                <c:pt idx="237">
                  <c:v>10.494073332999999</c:v>
                </c:pt>
                <c:pt idx="238">
                  <c:v>10.523811667</c:v>
                </c:pt>
                <c:pt idx="239">
                  <c:v>10.550668333000001</c:v>
                </c:pt>
                <c:pt idx="240">
                  <c:v>10.57471</c:v>
                </c:pt>
                <c:pt idx="241">
                  <c:v>10.600838333</c:v>
                </c:pt>
                <c:pt idx="242">
                  <c:v>10.626701667000001</c:v>
                </c:pt>
                <c:pt idx="243">
                  <c:v>10.651346667</c:v>
                </c:pt>
                <c:pt idx="244">
                  <c:v>10.668428333</c:v>
                </c:pt>
                <c:pt idx="245">
                  <c:v>10.693556666999999</c:v>
                </c:pt>
                <c:pt idx="246">
                  <c:v>10.710488333000001</c:v>
                </c:pt>
                <c:pt idx="247">
                  <c:v>10.730703332999999</c:v>
                </c:pt>
                <c:pt idx="248">
                  <c:v>10.759378333000001</c:v>
                </c:pt>
                <c:pt idx="249">
                  <c:v>10.776576667</c:v>
                </c:pt>
                <c:pt idx="250">
                  <c:v>10.797305</c:v>
                </c:pt>
                <c:pt idx="251">
                  <c:v>10.825525000000001</c:v>
                </c:pt>
                <c:pt idx="252">
                  <c:v>10.848496666999999</c:v>
                </c:pt>
                <c:pt idx="253">
                  <c:v>10.875293333</c:v>
                </c:pt>
                <c:pt idx="254">
                  <c:v>10.894111667000001</c:v>
                </c:pt>
                <c:pt idx="255">
                  <c:v>10.92437</c:v>
                </c:pt>
                <c:pt idx="256">
                  <c:v>10.951018333</c:v>
                </c:pt>
                <c:pt idx="257">
                  <c:v>10.977029999999999</c:v>
                </c:pt>
                <c:pt idx="258">
                  <c:v>11.003341667000001</c:v>
                </c:pt>
                <c:pt idx="259">
                  <c:v>11.02971</c:v>
                </c:pt>
                <c:pt idx="260">
                  <c:v>11.056609999999999</c:v>
                </c:pt>
                <c:pt idx="261">
                  <c:v>11.083205</c:v>
                </c:pt>
                <c:pt idx="262">
                  <c:v>11.109511667</c:v>
                </c:pt>
                <c:pt idx="263">
                  <c:v>11.135536667</c:v>
                </c:pt>
                <c:pt idx="264">
                  <c:v>11.161343333</c:v>
                </c:pt>
                <c:pt idx="265">
                  <c:v>11.187043333</c:v>
                </c:pt>
                <c:pt idx="266">
                  <c:v>11.21236</c:v>
                </c:pt>
                <c:pt idx="267">
                  <c:v>11.237626667000001</c:v>
                </c:pt>
                <c:pt idx="268">
                  <c:v>11.253920000000001</c:v>
                </c:pt>
                <c:pt idx="269">
                  <c:v>11.28187</c:v>
                </c:pt>
                <c:pt idx="270">
                  <c:v>11.306673333000001</c:v>
                </c:pt>
                <c:pt idx="271">
                  <c:v>11.32264</c:v>
                </c:pt>
                <c:pt idx="272">
                  <c:v>11.350173333000001</c:v>
                </c:pt>
                <c:pt idx="273">
                  <c:v>11.374696667</c:v>
                </c:pt>
                <c:pt idx="274">
                  <c:v>11.399846667</c:v>
                </c:pt>
                <c:pt idx="275">
                  <c:v>11.425301666999999</c:v>
                </c:pt>
                <c:pt idx="276">
                  <c:v>11.450348333000001</c:v>
                </c:pt>
                <c:pt idx="277">
                  <c:v>11.47503</c:v>
                </c:pt>
                <c:pt idx="278">
                  <c:v>11.497529999999999</c:v>
                </c:pt>
                <c:pt idx="279">
                  <c:v>11.52</c:v>
                </c:pt>
                <c:pt idx="280">
                  <c:v>11.542244999999999</c:v>
                </c:pt>
                <c:pt idx="281">
                  <c:v>11.558143333</c:v>
                </c:pt>
                <c:pt idx="282">
                  <c:v>11.583588333</c:v>
                </c:pt>
                <c:pt idx="283">
                  <c:v>11.599486667000001</c:v>
                </c:pt>
                <c:pt idx="284">
                  <c:v>11.624715</c:v>
                </c:pt>
                <c:pt idx="285">
                  <c:v>11.648709999999999</c:v>
                </c:pt>
                <c:pt idx="286">
                  <c:v>11.670783332999999</c:v>
                </c:pt>
                <c:pt idx="287">
                  <c:v>11.68638</c:v>
                </c:pt>
                <c:pt idx="288">
                  <c:v>11.711743332999999</c:v>
                </c:pt>
                <c:pt idx="289">
                  <c:v>11.73437</c:v>
                </c:pt>
                <c:pt idx="290">
                  <c:v>11.758271667000001</c:v>
                </c:pt>
                <c:pt idx="291">
                  <c:v>11.783063332999999</c:v>
                </c:pt>
                <c:pt idx="292">
                  <c:v>11.805251667</c:v>
                </c:pt>
                <c:pt idx="293">
                  <c:v>11.827540000000001</c:v>
                </c:pt>
                <c:pt idx="294">
                  <c:v>11.851838333</c:v>
                </c:pt>
                <c:pt idx="295">
                  <c:v>11.874098332999999</c:v>
                </c:pt>
                <c:pt idx="296">
                  <c:v>11.896341667</c:v>
                </c:pt>
                <c:pt idx="297">
                  <c:v>11.920028332999999</c:v>
                </c:pt>
                <c:pt idx="298">
                  <c:v>11.942080000000001</c:v>
                </c:pt>
                <c:pt idx="299">
                  <c:v>11.965958333</c:v>
                </c:pt>
                <c:pt idx="300">
                  <c:v>11.990506667</c:v>
                </c:pt>
                <c:pt idx="301">
                  <c:v>12.014506666999999</c:v>
                </c:pt>
                <c:pt idx="302">
                  <c:v>12.037006667</c:v>
                </c:pt>
                <c:pt idx="303">
                  <c:v>12.061701666999999</c:v>
                </c:pt>
                <c:pt idx="304">
                  <c:v>12.083908333</c:v>
                </c:pt>
                <c:pt idx="305">
                  <c:v>12.10666</c:v>
                </c:pt>
                <c:pt idx="306">
                  <c:v>12.131145</c:v>
                </c:pt>
                <c:pt idx="307">
                  <c:v>12.153798332999999</c:v>
                </c:pt>
                <c:pt idx="308">
                  <c:v>12.175598333</c:v>
                </c:pt>
                <c:pt idx="309">
                  <c:v>12.199376666999999</c:v>
                </c:pt>
                <c:pt idx="310">
                  <c:v>12.221623333</c:v>
                </c:pt>
                <c:pt idx="311">
                  <c:v>12.243461667</c:v>
                </c:pt>
                <c:pt idx="312">
                  <c:v>12.265236667</c:v>
                </c:pt>
                <c:pt idx="313">
                  <c:v>12.287293332999999</c:v>
                </c:pt>
                <c:pt idx="314">
                  <c:v>12.31175</c:v>
                </c:pt>
                <c:pt idx="315">
                  <c:v>12.334123333000001</c:v>
                </c:pt>
                <c:pt idx="316">
                  <c:v>12.35614</c:v>
                </c:pt>
                <c:pt idx="317">
                  <c:v>12.377928333</c:v>
                </c:pt>
                <c:pt idx="318">
                  <c:v>12.401501667</c:v>
                </c:pt>
                <c:pt idx="319">
                  <c:v>12.423534999999999</c:v>
                </c:pt>
                <c:pt idx="320">
                  <c:v>12.44781</c:v>
                </c:pt>
                <c:pt idx="321">
                  <c:v>12.470368333</c:v>
                </c:pt>
                <c:pt idx="322">
                  <c:v>12.494178333000001</c:v>
                </c:pt>
                <c:pt idx="323">
                  <c:v>12.509518333000001</c:v>
                </c:pt>
                <c:pt idx="324">
                  <c:v>12.534255</c:v>
                </c:pt>
                <c:pt idx="325">
                  <c:v>12.555933333</c:v>
                </c:pt>
                <c:pt idx="326">
                  <c:v>12.579431667</c:v>
                </c:pt>
                <c:pt idx="327">
                  <c:v>12.602365000000001</c:v>
                </c:pt>
                <c:pt idx="328">
                  <c:v>12.626328333</c:v>
                </c:pt>
                <c:pt idx="329">
                  <c:v>12.648863333</c:v>
                </c:pt>
                <c:pt idx="330">
                  <c:v>12.670448333</c:v>
                </c:pt>
                <c:pt idx="331">
                  <c:v>12.692276667</c:v>
                </c:pt>
                <c:pt idx="332">
                  <c:v>12.715501667</c:v>
                </c:pt>
                <c:pt idx="333">
                  <c:v>12.737121667</c:v>
                </c:pt>
                <c:pt idx="334">
                  <c:v>12.75872</c:v>
                </c:pt>
                <c:pt idx="335">
                  <c:v>12.780239999999999</c:v>
                </c:pt>
                <c:pt idx="336">
                  <c:v>12.803179999999999</c:v>
                </c:pt>
                <c:pt idx="337">
                  <c:v>12.825035</c:v>
                </c:pt>
                <c:pt idx="338">
                  <c:v>12.848336667</c:v>
                </c:pt>
                <c:pt idx="339">
                  <c:v>12.87012</c:v>
                </c:pt>
                <c:pt idx="340">
                  <c:v>12.89396</c:v>
                </c:pt>
                <c:pt idx="341">
                  <c:v>12.915528332999999</c:v>
                </c:pt>
                <c:pt idx="342">
                  <c:v>12.937091667000001</c:v>
                </c:pt>
                <c:pt idx="343">
                  <c:v>12.958868333</c:v>
                </c:pt>
                <c:pt idx="344">
                  <c:v>12.980353333</c:v>
                </c:pt>
                <c:pt idx="345">
                  <c:v>13.003538333</c:v>
                </c:pt>
                <c:pt idx="346">
                  <c:v>13.02534</c:v>
                </c:pt>
                <c:pt idx="347">
                  <c:v>13.048958333</c:v>
                </c:pt>
                <c:pt idx="348">
                  <c:v>13.070433333</c:v>
                </c:pt>
                <c:pt idx="349">
                  <c:v>13.094413333</c:v>
                </c:pt>
                <c:pt idx="350">
                  <c:v>13.116334999999999</c:v>
                </c:pt>
                <c:pt idx="351">
                  <c:v>13.137883333</c:v>
                </c:pt>
                <c:pt idx="352">
                  <c:v>13.159676666999999</c:v>
                </c:pt>
                <c:pt idx="353">
                  <c:v>13.181876666999999</c:v>
                </c:pt>
                <c:pt idx="354">
                  <c:v>13.203423333</c:v>
                </c:pt>
                <c:pt idx="355">
                  <c:v>13.225294999999999</c:v>
                </c:pt>
                <c:pt idx="356">
                  <c:v>13.24868</c:v>
                </c:pt>
                <c:pt idx="357">
                  <c:v>13.270365</c:v>
                </c:pt>
                <c:pt idx="358">
                  <c:v>13.291895</c:v>
                </c:pt>
                <c:pt idx="359">
                  <c:v>13.315198333</c:v>
                </c:pt>
                <c:pt idx="360">
                  <c:v>13.336626667000001</c:v>
                </c:pt>
                <c:pt idx="361">
                  <c:v>13.358703332999999</c:v>
                </c:pt>
                <c:pt idx="362">
                  <c:v>13.380233333</c:v>
                </c:pt>
                <c:pt idx="363">
                  <c:v>13.403291667</c:v>
                </c:pt>
                <c:pt idx="364">
                  <c:v>13.427111667</c:v>
                </c:pt>
                <c:pt idx="365">
                  <c:v>13.449204999999999</c:v>
                </c:pt>
                <c:pt idx="366">
                  <c:v>13.470763333000001</c:v>
                </c:pt>
                <c:pt idx="367">
                  <c:v>13.492238333</c:v>
                </c:pt>
                <c:pt idx="368">
                  <c:v>13.515834999999999</c:v>
                </c:pt>
                <c:pt idx="369">
                  <c:v>13.537283333</c:v>
                </c:pt>
                <c:pt idx="370">
                  <c:v>13.561016667000001</c:v>
                </c:pt>
                <c:pt idx="371">
                  <c:v>13.582791667</c:v>
                </c:pt>
                <c:pt idx="372">
                  <c:v>13.604243332999999</c:v>
                </c:pt>
                <c:pt idx="373">
                  <c:v>13.625703333000001</c:v>
                </c:pt>
                <c:pt idx="374">
                  <c:v>13.647078333</c:v>
                </c:pt>
                <c:pt idx="375">
                  <c:v>13.670198333</c:v>
                </c:pt>
                <c:pt idx="376">
                  <c:v>13.693985</c:v>
                </c:pt>
                <c:pt idx="377">
                  <c:v>13.715391667</c:v>
                </c:pt>
                <c:pt idx="378">
                  <c:v>13.737018333</c:v>
                </c:pt>
                <c:pt idx="379">
                  <c:v>13.759639999999999</c:v>
                </c:pt>
                <c:pt idx="380">
                  <c:v>13.781504999999999</c:v>
                </c:pt>
                <c:pt idx="381">
                  <c:v>13.803495</c:v>
                </c:pt>
                <c:pt idx="382">
                  <c:v>13.827173332999999</c:v>
                </c:pt>
                <c:pt idx="383">
                  <c:v>13.848871666999999</c:v>
                </c:pt>
                <c:pt idx="384">
                  <c:v>13.870316667000001</c:v>
                </c:pt>
                <c:pt idx="385">
                  <c:v>13.891868333</c:v>
                </c:pt>
                <c:pt idx="386">
                  <c:v>13.91324</c:v>
                </c:pt>
                <c:pt idx="387">
                  <c:v>13.935790000000001</c:v>
                </c:pt>
                <c:pt idx="388">
                  <c:v>13.959483333</c:v>
                </c:pt>
                <c:pt idx="389">
                  <c:v>13.981863333</c:v>
                </c:pt>
                <c:pt idx="390">
                  <c:v>14.003500000000001</c:v>
                </c:pt>
                <c:pt idx="391">
                  <c:v>14.027225</c:v>
                </c:pt>
                <c:pt idx="392">
                  <c:v>14.048643332999999</c:v>
                </c:pt>
                <c:pt idx="393">
                  <c:v>14.070018333</c:v>
                </c:pt>
                <c:pt idx="394">
                  <c:v>14.093175</c:v>
                </c:pt>
                <c:pt idx="395">
                  <c:v>14.1153</c:v>
                </c:pt>
                <c:pt idx="396">
                  <c:v>14.137005</c:v>
                </c:pt>
                <c:pt idx="397">
                  <c:v>14.160911667000001</c:v>
                </c:pt>
                <c:pt idx="398">
                  <c:v>14.182371667</c:v>
                </c:pt>
                <c:pt idx="399">
                  <c:v>14.203793333</c:v>
                </c:pt>
                <c:pt idx="400">
                  <c:v>14.225348332999999</c:v>
                </c:pt>
                <c:pt idx="401">
                  <c:v>14.246885000000001</c:v>
                </c:pt>
                <c:pt idx="402">
                  <c:v>14.269843333000001</c:v>
                </c:pt>
                <c:pt idx="403">
                  <c:v>14.291806666999999</c:v>
                </c:pt>
                <c:pt idx="404">
                  <c:v>14.315001667000001</c:v>
                </c:pt>
                <c:pt idx="405">
                  <c:v>14.336718333</c:v>
                </c:pt>
                <c:pt idx="406">
                  <c:v>14.36056</c:v>
                </c:pt>
                <c:pt idx="407">
                  <c:v>14.375708333</c:v>
                </c:pt>
                <c:pt idx="408">
                  <c:v>14.393750000000001</c:v>
                </c:pt>
                <c:pt idx="409">
                  <c:v>14.418256667</c:v>
                </c:pt>
                <c:pt idx="410">
                  <c:v>14.439798333000001</c:v>
                </c:pt>
                <c:pt idx="411">
                  <c:v>14.454878333</c:v>
                </c:pt>
                <c:pt idx="412">
                  <c:v>14.479406666999999</c:v>
                </c:pt>
                <c:pt idx="413">
                  <c:v>14.501144999999999</c:v>
                </c:pt>
                <c:pt idx="414">
                  <c:v>14.522575</c:v>
                </c:pt>
                <c:pt idx="415">
                  <c:v>14.546036666999999</c:v>
                </c:pt>
                <c:pt idx="416">
                  <c:v>14.567551667</c:v>
                </c:pt>
                <c:pt idx="417">
                  <c:v>14.591056667</c:v>
                </c:pt>
                <c:pt idx="418">
                  <c:v>14.614173333</c:v>
                </c:pt>
                <c:pt idx="419">
                  <c:v>14.637863333</c:v>
                </c:pt>
                <c:pt idx="420">
                  <c:v>14.652851667</c:v>
                </c:pt>
                <c:pt idx="421">
                  <c:v>14.679546667</c:v>
                </c:pt>
                <c:pt idx="422">
                  <c:v>14.703334999999999</c:v>
                </c:pt>
                <c:pt idx="423">
                  <c:v>14.724634999999999</c:v>
                </c:pt>
                <c:pt idx="424">
                  <c:v>14.746531666999999</c:v>
                </c:pt>
                <c:pt idx="425">
                  <c:v>14.769885</c:v>
                </c:pt>
                <c:pt idx="426">
                  <c:v>14.793464999999999</c:v>
                </c:pt>
                <c:pt idx="427">
                  <c:v>14.815001667000001</c:v>
                </c:pt>
                <c:pt idx="428">
                  <c:v>14.836376667</c:v>
                </c:pt>
                <c:pt idx="429">
                  <c:v>14.851330000000001</c:v>
                </c:pt>
                <c:pt idx="430">
                  <c:v>14.875819999999999</c:v>
                </c:pt>
                <c:pt idx="431">
                  <c:v>14.899376667</c:v>
                </c:pt>
                <c:pt idx="432">
                  <c:v>14.923008333</c:v>
                </c:pt>
                <c:pt idx="433">
                  <c:v>14.946541667</c:v>
                </c:pt>
                <c:pt idx="434">
                  <c:v>14.97035</c:v>
                </c:pt>
                <c:pt idx="435">
                  <c:v>14.99178</c:v>
                </c:pt>
                <c:pt idx="436">
                  <c:v>15.017175</c:v>
                </c:pt>
                <c:pt idx="437">
                  <c:v>15.031936667</c:v>
                </c:pt>
                <c:pt idx="438">
                  <c:v>15.049841667000001</c:v>
                </c:pt>
                <c:pt idx="439">
                  <c:v>15.076378332999999</c:v>
                </c:pt>
                <c:pt idx="440">
                  <c:v>15.099846667</c:v>
                </c:pt>
                <c:pt idx="441">
                  <c:v>15.121083333</c:v>
                </c:pt>
                <c:pt idx="442">
                  <c:v>15.144518333000001</c:v>
                </c:pt>
                <c:pt idx="443">
                  <c:v>15.159378332999999</c:v>
                </c:pt>
                <c:pt idx="444">
                  <c:v>15.185835000000001</c:v>
                </c:pt>
                <c:pt idx="445">
                  <c:v>15.209375</c:v>
                </c:pt>
                <c:pt idx="446">
                  <c:v>15.232836667000001</c:v>
                </c:pt>
                <c:pt idx="447">
                  <c:v>15.256371667</c:v>
                </c:pt>
                <c:pt idx="448">
                  <c:v>15.279856667000001</c:v>
                </c:pt>
                <c:pt idx="449">
                  <c:v>15.303363333</c:v>
                </c:pt>
                <c:pt idx="450">
                  <c:v>15.326943332999999</c:v>
                </c:pt>
                <c:pt idx="451">
                  <c:v>15.351706667</c:v>
                </c:pt>
                <c:pt idx="452">
                  <c:v>15.37534</c:v>
                </c:pt>
                <c:pt idx="453">
                  <c:v>15.399031666999999</c:v>
                </c:pt>
                <c:pt idx="454">
                  <c:v>15.422840000000001</c:v>
                </c:pt>
                <c:pt idx="455">
                  <c:v>15.446533333</c:v>
                </c:pt>
                <c:pt idx="456">
                  <c:v>15.46787</c:v>
                </c:pt>
                <c:pt idx="457">
                  <c:v>15.489468333</c:v>
                </c:pt>
                <c:pt idx="458">
                  <c:v>15.510926667</c:v>
                </c:pt>
                <c:pt idx="459">
                  <c:v>15.53453</c:v>
                </c:pt>
                <c:pt idx="460">
                  <c:v>15.555949999999999</c:v>
                </c:pt>
                <c:pt idx="461">
                  <c:v>15.579034999999999</c:v>
                </c:pt>
                <c:pt idx="462">
                  <c:v>15.600493332999999</c:v>
                </c:pt>
                <c:pt idx="463">
                  <c:v>15.622046666999999</c:v>
                </c:pt>
                <c:pt idx="464">
                  <c:v>15.645868332999999</c:v>
                </c:pt>
                <c:pt idx="465">
                  <c:v>15.667176667</c:v>
                </c:pt>
                <c:pt idx="466">
                  <c:v>15.688605000000001</c:v>
                </c:pt>
                <c:pt idx="467">
                  <c:v>15.710865</c:v>
                </c:pt>
                <c:pt idx="468">
                  <c:v>15.732318333</c:v>
                </c:pt>
                <c:pt idx="469">
                  <c:v>15.753863333</c:v>
                </c:pt>
                <c:pt idx="470">
                  <c:v>15.777688333</c:v>
                </c:pt>
                <c:pt idx="471">
                  <c:v>15.798959999999999</c:v>
                </c:pt>
                <c:pt idx="472">
                  <c:v>15.820608332999999</c:v>
                </c:pt>
                <c:pt idx="473">
                  <c:v>15.8432</c:v>
                </c:pt>
                <c:pt idx="474">
                  <c:v>15.864928333</c:v>
                </c:pt>
                <c:pt idx="475">
                  <c:v>15.886871666999999</c:v>
                </c:pt>
                <c:pt idx="476">
                  <c:v>15.910715</c:v>
                </c:pt>
                <c:pt idx="477">
                  <c:v>15.932046667</c:v>
                </c:pt>
                <c:pt idx="478">
                  <c:v>15.953305</c:v>
                </c:pt>
                <c:pt idx="479">
                  <c:v>15.976865</c:v>
                </c:pt>
                <c:pt idx="480">
                  <c:v>15.998668332999999</c:v>
                </c:pt>
                <c:pt idx="481">
                  <c:v>16.020636667000002</c:v>
                </c:pt>
                <c:pt idx="482">
                  <c:v>16.044261667000001</c:v>
                </c:pt>
                <c:pt idx="483">
                  <c:v>16.065696667000001</c:v>
                </c:pt>
                <c:pt idx="484">
                  <c:v>16.08727</c:v>
                </c:pt>
                <c:pt idx="485">
                  <c:v>16.111031666999999</c:v>
                </c:pt>
                <c:pt idx="486">
                  <c:v>16.130286667</c:v>
                </c:pt>
                <c:pt idx="487">
                  <c:v>16.151641667</c:v>
                </c:pt>
                <c:pt idx="488">
                  <c:v>16.17304</c:v>
                </c:pt>
                <c:pt idx="489">
                  <c:v>16.187871667</c:v>
                </c:pt>
                <c:pt idx="490">
                  <c:v>16.212434999999999</c:v>
                </c:pt>
                <c:pt idx="491">
                  <c:v>16.234863333</c:v>
                </c:pt>
                <c:pt idx="492">
                  <c:v>16.249833333000002</c:v>
                </c:pt>
                <c:pt idx="493">
                  <c:v>16.274239999999999</c:v>
                </c:pt>
                <c:pt idx="494">
                  <c:v>16.295636667</c:v>
                </c:pt>
                <c:pt idx="495">
                  <c:v>16.316935000000001</c:v>
                </c:pt>
                <c:pt idx="496">
                  <c:v>16.338188333000002</c:v>
                </c:pt>
                <c:pt idx="497">
                  <c:v>16.36206</c:v>
                </c:pt>
                <c:pt idx="498">
                  <c:v>16.383511667000001</c:v>
                </c:pt>
                <c:pt idx="499">
                  <c:v>16.404871666999998</c:v>
                </c:pt>
                <c:pt idx="500">
                  <c:v>16.419701666999998</c:v>
                </c:pt>
                <c:pt idx="501">
                  <c:v>16.444151667</c:v>
                </c:pt>
                <c:pt idx="502">
                  <c:v>16.484566666999999</c:v>
                </c:pt>
                <c:pt idx="503">
                  <c:v>16.499541666999999</c:v>
                </c:pt>
                <c:pt idx="504">
                  <c:v>16.52656</c:v>
                </c:pt>
                <c:pt idx="505">
                  <c:v>16.550291667</c:v>
                </c:pt>
                <c:pt idx="506">
                  <c:v>16.565214999999998</c:v>
                </c:pt>
                <c:pt idx="507">
                  <c:v>16.58971</c:v>
                </c:pt>
                <c:pt idx="508">
                  <c:v>16.611633333</c:v>
                </c:pt>
                <c:pt idx="509">
                  <c:v>16.633694999999999</c:v>
                </c:pt>
                <c:pt idx="510">
                  <c:v>16.654215000000001</c:v>
                </c:pt>
                <c:pt idx="511">
                  <c:v>16.677878332999999</c:v>
                </c:pt>
                <c:pt idx="512">
                  <c:v>16.698583332999998</c:v>
                </c:pt>
                <c:pt idx="513">
                  <c:v>16.722290000000001</c:v>
                </c:pt>
                <c:pt idx="514">
                  <c:v>16.738790000000002</c:v>
                </c:pt>
                <c:pt idx="515">
                  <c:v>16.763866666999999</c:v>
                </c:pt>
                <c:pt idx="516">
                  <c:v>16.787514999999999</c:v>
                </c:pt>
                <c:pt idx="517">
                  <c:v>16.803013332999999</c:v>
                </c:pt>
                <c:pt idx="518">
                  <c:v>16.831849999999999</c:v>
                </c:pt>
                <c:pt idx="519">
                  <c:v>16.851941666999998</c:v>
                </c:pt>
                <c:pt idx="520">
                  <c:v>16.875544999999999</c:v>
                </c:pt>
                <c:pt idx="521">
                  <c:v>16.899101667</c:v>
                </c:pt>
                <c:pt idx="522">
                  <c:v>16.914063333000001</c:v>
                </c:pt>
                <c:pt idx="523">
                  <c:v>16.931996667</c:v>
                </c:pt>
                <c:pt idx="524">
                  <c:v>16.958701667</c:v>
                </c:pt>
                <c:pt idx="525">
                  <c:v>16.982334999999999</c:v>
                </c:pt>
                <c:pt idx="526">
                  <c:v>17.006031666999998</c:v>
                </c:pt>
                <c:pt idx="527">
                  <c:v>17.021133333000002</c:v>
                </c:pt>
                <c:pt idx="528">
                  <c:v>17.044043333000001</c:v>
                </c:pt>
                <c:pt idx="529">
                  <c:v>17.065608333</c:v>
                </c:pt>
                <c:pt idx="530">
                  <c:v>17.089369999999999</c:v>
                </c:pt>
                <c:pt idx="531">
                  <c:v>17.110810000000001</c:v>
                </c:pt>
                <c:pt idx="532">
                  <c:v>17.134536666999999</c:v>
                </c:pt>
                <c:pt idx="533">
                  <c:v>17.158341666999998</c:v>
                </c:pt>
                <c:pt idx="534">
                  <c:v>17.173741667000002</c:v>
                </c:pt>
                <c:pt idx="535">
                  <c:v>17.191596666999999</c:v>
                </c:pt>
                <c:pt idx="536">
                  <c:v>17.218701667000001</c:v>
                </c:pt>
                <c:pt idx="537">
                  <c:v>17.242601666999999</c:v>
                </c:pt>
                <c:pt idx="538">
                  <c:v>17.266531666999999</c:v>
                </c:pt>
                <c:pt idx="539">
                  <c:v>17.290341667</c:v>
                </c:pt>
                <c:pt idx="540">
                  <c:v>17.314203332999998</c:v>
                </c:pt>
                <c:pt idx="541">
                  <c:v>17.338011667</c:v>
                </c:pt>
                <c:pt idx="542">
                  <c:v>17.359861667000001</c:v>
                </c:pt>
                <c:pt idx="543">
                  <c:v>17.383679999999998</c:v>
                </c:pt>
                <c:pt idx="544">
                  <c:v>17.405331666999999</c:v>
                </c:pt>
                <c:pt idx="545">
                  <c:v>17.430936667000001</c:v>
                </c:pt>
                <c:pt idx="546">
                  <c:v>17.453033333</c:v>
                </c:pt>
                <c:pt idx="547">
                  <c:v>17.477499999999999</c:v>
                </c:pt>
                <c:pt idx="548">
                  <c:v>17.50187</c:v>
                </c:pt>
                <c:pt idx="549">
                  <c:v>17.525839999999999</c:v>
                </c:pt>
                <c:pt idx="550">
                  <c:v>17.549866667</c:v>
                </c:pt>
                <c:pt idx="551">
                  <c:v>17.565591667</c:v>
                </c:pt>
                <c:pt idx="552">
                  <c:v>17.592531666999999</c:v>
                </c:pt>
                <c:pt idx="553">
                  <c:v>17.616601667000001</c:v>
                </c:pt>
                <c:pt idx="554">
                  <c:v>17.638378332999999</c:v>
                </c:pt>
                <c:pt idx="555">
                  <c:v>17.65409</c:v>
                </c:pt>
                <c:pt idx="556">
                  <c:v>17.672263333</c:v>
                </c:pt>
                <c:pt idx="557">
                  <c:v>17.6995</c:v>
                </c:pt>
                <c:pt idx="558">
                  <c:v>17.723706666999998</c:v>
                </c:pt>
                <c:pt idx="559">
                  <c:v>17.747838333000001</c:v>
                </c:pt>
                <c:pt idx="560">
                  <c:v>17.772031667</c:v>
                </c:pt>
                <c:pt idx="561">
                  <c:v>17.796286667</c:v>
                </c:pt>
                <c:pt idx="562">
                  <c:v>17.811778332999999</c:v>
                </c:pt>
                <c:pt idx="563">
                  <c:v>17.839015</c:v>
                </c:pt>
                <c:pt idx="564">
                  <c:v>17.863208332999999</c:v>
                </c:pt>
                <c:pt idx="565">
                  <c:v>17.887343333</c:v>
                </c:pt>
                <c:pt idx="566">
                  <c:v>17.911541667000002</c:v>
                </c:pt>
                <c:pt idx="567">
                  <c:v>17.935675</c:v>
                </c:pt>
                <c:pt idx="568">
                  <c:v>17.959863333000001</c:v>
                </c:pt>
                <c:pt idx="569">
                  <c:v>17.975291667</c:v>
                </c:pt>
                <c:pt idx="570">
                  <c:v>18.002371666999998</c:v>
                </c:pt>
                <c:pt idx="571">
                  <c:v>18.026335</c:v>
                </c:pt>
                <c:pt idx="572">
                  <c:v>18.046185000000001</c:v>
                </c:pt>
                <c:pt idx="573">
                  <c:v>18.070201666999999</c:v>
                </c:pt>
                <c:pt idx="574">
                  <c:v>18.085533333000001</c:v>
                </c:pt>
                <c:pt idx="575">
                  <c:v>18.104003333000001</c:v>
                </c:pt>
                <c:pt idx="576">
                  <c:v>18.130846667</c:v>
                </c:pt>
                <c:pt idx="577">
                  <c:v>18.145893333</c:v>
                </c:pt>
                <c:pt idx="578">
                  <c:v>18.172838333000001</c:v>
                </c:pt>
                <c:pt idx="579">
                  <c:v>18.196873332999999</c:v>
                </c:pt>
                <c:pt idx="580">
                  <c:v>18.212354999999999</c:v>
                </c:pt>
                <c:pt idx="581">
                  <c:v>18.239533333000001</c:v>
                </c:pt>
                <c:pt idx="582">
                  <c:v>18.263343333000002</c:v>
                </c:pt>
                <c:pt idx="583">
                  <c:v>18.287046666999998</c:v>
                </c:pt>
                <c:pt idx="584">
                  <c:v>18.308491666999998</c:v>
                </c:pt>
                <c:pt idx="585">
                  <c:v>18.332871666999999</c:v>
                </c:pt>
                <c:pt idx="586">
                  <c:v>18.356515000000002</c:v>
                </c:pt>
                <c:pt idx="587">
                  <c:v>18.371446667000001</c:v>
                </c:pt>
                <c:pt idx="588">
                  <c:v>18.398178333000001</c:v>
                </c:pt>
                <c:pt idx="589">
                  <c:v>18.41958</c:v>
                </c:pt>
                <c:pt idx="590">
                  <c:v>18.441036666999999</c:v>
                </c:pt>
                <c:pt idx="591">
                  <c:v>18.465203333000002</c:v>
                </c:pt>
                <c:pt idx="592">
                  <c:v>18.487013333</c:v>
                </c:pt>
                <c:pt idx="593">
                  <c:v>18.502248333000001</c:v>
                </c:pt>
                <c:pt idx="594">
                  <c:v>18.525181666999998</c:v>
                </c:pt>
                <c:pt idx="595">
                  <c:v>18.540128332999998</c:v>
                </c:pt>
                <c:pt idx="596">
                  <c:v>18.564703333000001</c:v>
                </c:pt>
                <c:pt idx="597">
                  <c:v>18.586053332999999</c:v>
                </c:pt>
                <c:pt idx="598">
                  <c:v>18.607444999999998</c:v>
                </c:pt>
                <c:pt idx="599">
                  <c:v>18.62903</c:v>
                </c:pt>
                <c:pt idx="600">
                  <c:v>18.650351666999999</c:v>
                </c:pt>
                <c:pt idx="601">
                  <c:v>18.665761667000002</c:v>
                </c:pt>
                <c:pt idx="602">
                  <c:v>18.685243332999999</c:v>
                </c:pt>
                <c:pt idx="603">
                  <c:v>18.710538332999999</c:v>
                </c:pt>
                <c:pt idx="604">
                  <c:v>18.734178332999999</c:v>
                </c:pt>
                <c:pt idx="605">
                  <c:v>18.757696667000001</c:v>
                </c:pt>
                <c:pt idx="606">
                  <c:v>18.781175000000001</c:v>
                </c:pt>
                <c:pt idx="607">
                  <c:v>18.806033332999998</c:v>
                </c:pt>
                <c:pt idx="608">
                  <c:v>18.829598333</c:v>
                </c:pt>
                <c:pt idx="609">
                  <c:v>18.853538332999999</c:v>
                </c:pt>
                <c:pt idx="610">
                  <c:v>18.877011667000001</c:v>
                </c:pt>
                <c:pt idx="611">
                  <c:v>18.90053</c:v>
                </c:pt>
                <c:pt idx="612">
                  <c:v>18.924008333</c:v>
                </c:pt>
                <c:pt idx="613">
                  <c:v>18.947533332999999</c:v>
                </c:pt>
                <c:pt idx="614">
                  <c:v>18.968688332999999</c:v>
                </c:pt>
                <c:pt idx="615">
                  <c:v>18.992201667</c:v>
                </c:pt>
                <c:pt idx="616">
                  <c:v>19.01595</c:v>
                </c:pt>
                <c:pt idx="617">
                  <c:v>19.037130000000001</c:v>
                </c:pt>
                <c:pt idx="618">
                  <c:v>19.062674999999999</c:v>
                </c:pt>
                <c:pt idx="619">
                  <c:v>19.084033333000001</c:v>
                </c:pt>
                <c:pt idx="620">
                  <c:v>19.105123333000002</c:v>
                </c:pt>
                <c:pt idx="621">
                  <c:v>19.120476666999998</c:v>
                </c:pt>
                <c:pt idx="622">
                  <c:v>19.146553333</c:v>
                </c:pt>
                <c:pt idx="623">
                  <c:v>19.161261667000002</c:v>
                </c:pt>
                <c:pt idx="624">
                  <c:v>19.187603332999998</c:v>
                </c:pt>
                <c:pt idx="625">
                  <c:v>19.211356667</c:v>
                </c:pt>
                <c:pt idx="626">
                  <c:v>19.239813333000001</c:v>
                </c:pt>
                <c:pt idx="627">
                  <c:v>19.268685000000001</c:v>
                </c:pt>
                <c:pt idx="628">
                  <c:v>19.297535</c:v>
                </c:pt>
                <c:pt idx="629">
                  <c:v>19.331726667000002</c:v>
                </c:pt>
                <c:pt idx="630">
                  <c:v>19.356294999999999</c:v>
                </c:pt>
                <c:pt idx="631">
                  <c:v>19.375805</c:v>
                </c:pt>
                <c:pt idx="632">
                  <c:v>19.400569999999998</c:v>
                </c:pt>
                <c:pt idx="633">
                  <c:v>19.420601667</c:v>
                </c:pt>
                <c:pt idx="634">
                  <c:v>19.435631666999999</c:v>
                </c:pt>
                <c:pt idx="635">
                  <c:v>19.460718332999999</c:v>
                </c:pt>
                <c:pt idx="636">
                  <c:v>19.483668333000001</c:v>
                </c:pt>
                <c:pt idx="637">
                  <c:v>19.506696667</c:v>
                </c:pt>
                <c:pt idx="638">
                  <c:v>19.529771666999999</c:v>
                </c:pt>
                <c:pt idx="639">
                  <c:v>19.554863333</c:v>
                </c:pt>
                <c:pt idx="640">
                  <c:v>19.569656667</c:v>
                </c:pt>
                <c:pt idx="641">
                  <c:v>19.594883332999999</c:v>
                </c:pt>
                <c:pt idx="642">
                  <c:v>19.617666667000002</c:v>
                </c:pt>
                <c:pt idx="643">
                  <c:v>19.640535</c:v>
                </c:pt>
                <c:pt idx="644">
                  <c:v>19.654286667000001</c:v>
                </c:pt>
                <c:pt idx="645">
                  <c:v>19.680536666999998</c:v>
                </c:pt>
                <c:pt idx="646">
                  <c:v>19.695063333</c:v>
                </c:pt>
                <c:pt idx="647">
                  <c:v>19.720649999999999</c:v>
                </c:pt>
                <c:pt idx="648">
                  <c:v>19.743334999999998</c:v>
                </c:pt>
                <c:pt idx="649">
                  <c:v>19.766198332999998</c:v>
                </c:pt>
                <c:pt idx="650">
                  <c:v>19.789511666999999</c:v>
                </c:pt>
                <c:pt idx="651">
                  <c:v>19.814531667000001</c:v>
                </c:pt>
                <c:pt idx="652">
                  <c:v>19.837346666999998</c:v>
                </c:pt>
                <c:pt idx="653">
                  <c:v>19.860203333000001</c:v>
                </c:pt>
                <c:pt idx="654">
                  <c:v>19.883166667000001</c:v>
                </c:pt>
                <c:pt idx="655">
                  <c:v>19.898</c:v>
                </c:pt>
                <c:pt idx="656">
                  <c:v>19.923008332999999</c:v>
                </c:pt>
                <c:pt idx="657">
                  <c:v>19.945863332999998</c:v>
                </c:pt>
                <c:pt idx="658">
                  <c:v>19.970005</c:v>
                </c:pt>
                <c:pt idx="659">
                  <c:v>19.984621666999999</c:v>
                </c:pt>
                <c:pt idx="660">
                  <c:v>20.002008332999999</c:v>
                </c:pt>
                <c:pt idx="661">
                  <c:v>20.02704</c:v>
                </c:pt>
                <c:pt idx="662">
                  <c:v>20.051673333</c:v>
                </c:pt>
                <c:pt idx="663">
                  <c:v>20.075471666999999</c:v>
                </c:pt>
                <c:pt idx="664">
                  <c:v>20.098504999999999</c:v>
                </c:pt>
                <c:pt idx="665">
                  <c:v>20.121535000000002</c:v>
                </c:pt>
                <c:pt idx="666">
                  <c:v>20.144336667000001</c:v>
                </c:pt>
                <c:pt idx="667">
                  <c:v>20.167529999999999</c:v>
                </c:pt>
                <c:pt idx="668">
                  <c:v>20.190508333</c:v>
                </c:pt>
                <c:pt idx="669">
                  <c:v>20.213706667</c:v>
                </c:pt>
                <c:pt idx="670">
                  <c:v>20.233328332999999</c:v>
                </c:pt>
                <c:pt idx="671">
                  <c:v>20.256471667</c:v>
                </c:pt>
                <c:pt idx="672">
                  <c:v>20.279508332999999</c:v>
                </c:pt>
                <c:pt idx="673">
                  <c:v>20.294451667000001</c:v>
                </c:pt>
                <c:pt idx="674">
                  <c:v>20.319511667</c:v>
                </c:pt>
                <c:pt idx="675">
                  <c:v>20.342536667000001</c:v>
                </c:pt>
                <c:pt idx="676">
                  <c:v>20.365500000000001</c:v>
                </c:pt>
                <c:pt idx="677">
                  <c:v>20.388703332999999</c:v>
                </c:pt>
                <c:pt idx="678">
                  <c:v>20.412511667</c:v>
                </c:pt>
                <c:pt idx="679">
                  <c:v>20.435628333</c:v>
                </c:pt>
                <c:pt idx="680">
                  <c:v>20.450806666999998</c:v>
                </c:pt>
                <c:pt idx="681">
                  <c:v>20.475864999999999</c:v>
                </c:pt>
                <c:pt idx="682">
                  <c:v>20.498673332999999</c:v>
                </c:pt>
                <c:pt idx="683">
                  <c:v>20.523038332999999</c:v>
                </c:pt>
                <c:pt idx="684">
                  <c:v>20.546173332999999</c:v>
                </c:pt>
                <c:pt idx="685">
                  <c:v>20.570713333</c:v>
                </c:pt>
                <c:pt idx="686">
                  <c:v>20.585766667000001</c:v>
                </c:pt>
                <c:pt idx="687">
                  <c:v>20.611128333</c:v>
                </c:pt>
                <c:pt idx="688">
                  <c:v>20.634345</c:v>
                </c:pt>
                <c:pt idx="689">
                  <c:v>20.657364999999999</c:v>
                </c:pt>
                <c:pt idx="690">
                  <c:v>20.670760000000001</c:v>
                </c:pt>
                <c:pt idx="691">
                  <c:v>20.687760000000001</c:v>
                </c:pt>
                <c:pt idx="692">
                  <c:v>20.706271666999999</c:v>
                </c:pt>
                <c:pt idx="693">
                  <c:v>20.732001666999999</c:v>
                </c:pt>
                <c:pt idx="694">
                  <c:v>20.755556667</c:v>
                </c:pt>
                <c:pt idx="695">
                  <c:v>20.783803333000002</c:v>
                </c:pt>
                <c:pt idx="696">
                  <c:v>20.798255000000001</c:v>
                </c:pt>
                <c:pt idx="697">
                  <c:v>20.815411666999999</c:v>
                </c:pt>
                <c:pt idx="698">
                  <c:v>20.832931667</c:v>
                </c:pt>
                <c:pt idx="699">
                  <c:v>20.854845000000001</c:v>
                </c:pt>
                <c:pt idx="700">
                  <c:v>20.879011667</c:v>
                </c:pt>
                <c:pt idx="701">
                  <c:v>20.908280000000001</c:v>
                </c:pt>
                <c:pt idx="702">
                  <c:v>20.932578332999999</c:v>
                </c:pt>
                <c:pt idx="703">
                  <c:v>20.955774999999999</c:v>
                </c:pt>
                <c:pt idx="704">
                  <c:v>20.979030000000002</c:v>
                </c:pt>
                <c:pt idx="705">
                  <c:v>21.002344999999998</c:v>
                </c:pt>
                <c:pt idx="706">
                  <c:v>21.021926666999999</c:v>
                </c:pt>
                <c:pt idx="707">
                  <c:v>21.041526666999999</c:v>
                </c:pt>
                <c:pt idx="708">
                  <c:v>21.056261667000001</c:v>
                </c:pt>
                <c:pt idx="709">
                  <c:v>21.081848333</c:v>
                </c:pt>
                <c:pt idx="710">
                  <c:v>21.106030000000001</c:v>
                </c:pt>
                <c:pt idx="711">
                  <c:v>21.129101667</c:v>
                </c:pt>
                <c:pt idx="712">
                  <c:v>21.152370000000001</c:v>
                </c:pt>
                <c:pt idx="713">
                  <c:v>21.175501666999999</c:v>
                </c:pt>
                <c:pt idx="714">
                  <c:v>21.198708332999999</c:v>
                </c:pt>
                <c:pt idx="715">
                  <c:v>21.218323333000001</c:v>
                </c:pt>
                <c:pt idx="716">
                  <c:v>21.241534999999999</c:v>
                </c:pt>
                <c:pt idx="717">
                  <c:v>21.264849999999999</c:v>
                </c:pt>
                <c:pt idx="718">
                  <c:v>21.279779999999999</c:v>
                </c:pt>
                <c:pt idx="719">
                  <c:v>21.305431667000001</c:v>
                </c:pt>
                <c:pt idx="720">
                  <c:v>21.328551666999999</c:v>
                </c:pt>
                <c:pt idx="721">
                  <c:v>21.351668332999999</c:v>
                </c:pt>
                <c:pt idx="722">
                  <c:v>21.367178332999998</c:v>
                </c:pt>
                <c:pt idx="723">
                  <c:v>21.392354999999998</c:v>
                </c:pt>
                <c:pt idx="724">
                  <c:v>21.41553</c:v>
                </c:pt>
                <c:pt idx="725">
                  <c:v>21.439515</c:v>
                </c:pt>
                <c:pt idx="726">
                  <c:v>21.463035000000001</c:v>
                </c:pt>
                <c:pt idx="727">
                  <c:v>21.486096667000002</c:v>
                </c:pt>
                <c:pt idx="728">
                  <c:v>21.501135000000001</c:v>
                </c:pt>
                <c:pt idx="729">
                  <c:v>21.526676667</c:v>
                </c:pt>
                <c:pt idx="730">
                  <c:v>21.55003</c:v>
                </c:pt>
                <c:pt idx="731">
                  <c:v>21.573341667000001</c:v>
                </c:pt>
                <c:pt idx="732">
                  <c:v>21.598041667</c:v>
                </c:pt>
                <c:pt idx="733">
                  <c:v>21.622503333000001</c:v>
                </c:pt>
                <c:pt idx="734">
                  <c:v>21.637746666999998</c:v>
                </c:pt>
                <c:pt idx="735">
                  <c:v>21.6631</c:v>
                </c:pt>
                <c:pt idx="736">
                  <c:v>21.686366667000001</c:v>
                </c:pt>
                <c:pt idx="737">
                  <c:v>21.709505</c:v>
                </c:pt>
                <c:pt idx="738">
                  <c:v>21.733036667</c:v>
                </c:pt>
                <c:pt idx="739">
                  <c:v>21.747856667000001</c:v>
                </c:pt>
                <c:pt idx="740">
                  <c:v>21.773530000000001</c:v>
                </c:pt>
                <c:pt idx="741">
                  <c:v>21.793134999999999</c:v>
                </c:pt>
                <c:pt idx="742">
                  <c:v>21.816199999999998</c:v>
                </c:pt>
                <c:pt idx="743">
                  <c:v>21.831583333000001</c:v>
                </c:pt>
                <c:pt idx="744">
                  <c:v>21.856708333</c:v>
                </c:pt>
                <c:pt idx="745">
                  <c:v>21.879840000000002</c:v>
                </c:pt>
                <c:pt idx="746">
                  <c:v>21.90353</c:v>
                </c:pt>
                <c:pt idx="747">
                  <c:v>21.926681667</c:v>
                </c:pt>
                <c:pt idx="748">
                  <c:v>21.951596667</c:v>
                </c:pt>
                <c:pt idx="749">
                  <c:v>21.966405000000002</c:v>
                </c:pt>
                <c:pt idx="750">
                  <c:v>21.992043333000002</c:v>
                </c:pt>
                <c:pt idx="751">
                  <c:v>22.006945000000002</c:v>
                </c:pt>
                <c:pt idx="752">
                  <c:v>22.032364999999999</c:v>
                </c:pt>
                <c:pt idx="753">
                  <c:v>22.055521667000001</c:v>
                </c:pt>
                <c:pt idx="754">
                  <c:v>22.078863333000001</c:v>
                </c:pt>
                <c:pt idx="755">
                  <c:v>22.102001667</c:v>
                </c:pt>
                <c:pt idx="756">
                  <c:v>22.125546666999998</c:v>
                </c:pt>
                <c:pt idx="757">
                  <c:v>22.151168333000001</c:v>
                </c:pt>
                <c:pt idx="758">
                  <c:v>22.174301667000002</c:v>
                </c:pt>
                <c:pt idx="759">
                  <c:v>22.198673332999999</c:v>
                </c:pt>
                <c:pt idx="760">
                  <c:v>22.212286667000001</c:v>
                </c:pt>
                <c:pt idx="761">
                  <c:v>22.229443332999999</c:v>
                </c:pt>
                <c:pt idx="762">
                  <c:v>22.247728333000001</c:v>
                </c:pt>
                <c:pt idx="763">
                  <c:v>22.273845000000001</c:v>
                </c:pt>
                <c:pt idx="764">
                  <c:v>22.29759</c:v>
                </c:pt>
                <c:pt idx="765">
                  <c:v>22.320901667000001</c:v>
                </c:pt>
                <c:pt idx="766">
                  <c:v>22.335503332999998</c:v>
                </c:pt>
                <c:pt idx="767">
                  <c:v>22.357634999999998</c:v>
                </c:pt>
                <c:pt idx="768">
                  <c:v>22.377246667000001</c:v>
                </c:pt>
                <c:pt idx="769">
                  <c:v>22.396736666999999</c:v>
                </c:pt>
                <c:pt idx="770">
                  <c:v>22.411496667000002</c:v>
                </c:pt>
                <c:pt idx="771">
                  <c:v>22.443539999999999</c:v>
                </c:pt>
                <c:pt idx="772">
                  <c:v>22.467828333</c:v>
                </c:pt>
                <c:pt idx="773">
                  <c:v>22.491981667000001</c:v>
                </c:pt>
                <c:pt idx="774">
                  <c:v>22.507079999999998</c:v>
                </c:pt>
                <c:pt idx="775">
                  <c:v>22.529254999999999</c:v>
                </c:pt>
                <c:pt idx="776">
                  <c:v>22.55237</c:v>
                </c:pt>
                <c:pt idx="777">
                  <c:v>22.567108333</c:v>
                </c:pt>
                <c:pt idx="778">
                  <c:v>22.588633333000001</c:v>
                </c:pt>
                <c:pt idx="779">
                  <c:v>22.611846666999998</c:v>
                </c:pt>
                <c:pt idx="780">
                  <c:v>22.63503</c:v>
                </c:pt>
                <c:pt idx="781">
                  <c:v>22.658008333000001</c:v>
                </c:pt>
                <c:pt idx="782">
                  <c:v>22.678778333</c:v>
                </c:pt>
                <c:pt idx="783">
                  <c:v>22.701763332999999</c:v>
                </c:pt>
                <c:pt idx="784">
                  <c:v>22.716388333000001</c:v>
                </c:pt>
                <c:pt idx="785">
                  <c:v>22.742018333000001</c:v>
                </c:pt>
                <c:pt idx="786">
                  <c:v>22.765038333</c:v>
                </c:pt>
                <c:pt idx="787">
                  <c:v>22.788171667</c:v>
                </c:pt>
                <c:pt idx="788">
                  <c:v>22.802388333</c:v>
                </c:pt>
                <c:pt idx="789">
                  <c:v>22.825295000000001</c:v>
                </c:pt>
                <c:pt idx="790">
                  <c:v>22.848215</c:v>
                </c:pt>
                <c:pt idx="791">
                  <c:v>22.871096667</c:v>
                </c:pt>
                <c:pt idx="792">
                  <c:v>22.893868333</c:v>
                </c:pt>
                <c:pt idx="793">
                  <c:v>22.916686667</c:v>
                </c:pt>
                <c:pt idx="794">
                  <c:v>22.939534999999999</c:v>
                </c:pt>
                <c:pt idx="795">
                  <c:v>22.953611667000001</c:v>
                </c:pt>
                <c:pt idx="796">
                  <c:v>22.979375000000001</c:v>
                </c:pt>
                <c:pt idx="797">
                  <c:v>22.999243332999999</c:v>
                </c:pt>
                <c:pt idx="798">
                  <c:v>23.014638333000001</c:v>
                </c:pt>
                <c:pt idx="799">
                  <c:v>23.039280000000002</c:v>
                </c:pt>
                <c:pt idx="800">
                  <c:v>23.053591666999999</c:v>
                </c:pt>
                <c:pt idx="801">
                  <c:v>23.070581666999999</c:v>
                </c:pt>
                <c:pt idx="802">
                  <c:v>23.096208333</c:v>
                </c:pt>
                <c:pt idx="803">
                  <c:v>23.120673332999999</c:v>
                </c:pt>
                <c:pt idx="804">
                  <c:v>23.143531667000001</c:v>
                </c:pt>
                <c:pt idx="805">
                  <c:v>23.166341667000001</c:v>
                </c:pt>
                <c:pt idx="806">
                  <c:v>23.185603333</c:v>
                </c:pt>
                <c:pt idx="807">
                  <c:v>23.204419999999999</c:v>
                </c:pt>
                <c:pt idx="808">
                  <c:v>23.217983332999999</c:v>
                </c:pt>
                <c:pt idx="809">
                  <c:v>23.244173332999999</c:v>
                </c:pt>
                <c:pt idx="810">
                  <c:v>23.258596666999999</c:v>
                </c:pt>
                <c:pt idx="811">
                  <c:v>23.283848333000002</c:v>
                </c:pt>
                <c:pt idx="812">
                  <c:v>23.308708332999998</c:v>
                </c:pt>
                <c:pt idx="813">
                  <c:v>23.322976666999999</c:v>
                </c:pt>
                <c:pt idx="814">
                  <c:v>23.340731667</c:v>
                </c:pt>
                <c:pt idx="815">
                  <c:v>23.365348333</c:v>
                </c:pt>
                <c:pt idx="816">
                  <c:v>23.379633333000001</c:v>
                </c:pt>
                <c:pt idx="817">
                  <c:v>23.405114999999999</c:v>
                </c:pt>
                <c:pt idx="818">
                  <c:v>23.427865000000001</c:v>
                </c:pt>
                <c:pt idx="819">
                  <c:v>23.451176666999999</c:v>
                </c:pt>
                <c:pt idx="820">
                  <c:v>23.465673333000002</c:v>
                </c:pt>
                <c:pt idx="821">
                  <c:v>23.490845</c:v>
                </c:pt>
                <c:pt idx="822">
                  <c:v>23.513703332999999</c:v>
                </c:pt>
                <c:pt idx="823">
                  <c:v>23.537346667000001</c:v>
                </c:pt>
                <c:pt idx="824">
                  <c:v>23.560783333</c:v>
                </c:pt>
                <c:pt idx="825">
                  <c:v>23.588533333000001</c:v>
                </c:pt>
                <c:pt idx="826">
                  <c:v>23.602061667000001</c:v>
                </c:pt>
                <c:pt idx="827">
                  <c:v>23.620283333</c:v>
                </c:pt>
                <c:pt idx="828">
                  <c:v>23.645530000000001</c:v>
                </c:pt>
                <c:pt idx="829">
                  <c:v>23.668505</c:v>
                </c:pt>
                <c:pt idx="830">
                  <c:v>23.691371666999999</c:v>
                </c:pt>
                <c:pt idx="831">
                  <c:v>23.705663333</c:v>
                </c:pt>
                <c:pt idx="832">
                  <c:v>23.731371667000001</c:v>
                </c:pt>
                <c:pt idx="833">
                  <c:v>23.744205000000001</c:v>
                </c:pt>
                <c:pt idx="834">
                  <c:v>23.770705</c:v>
                </c:pt>
                <c:pt idx="835">
                  <c:v>23.784780000000001</c:v>
                </c:pt>
                <c:pt idx="836">
                  <c:v>23.810874999999999</c:v>
                </c:pt>
                <c:pt idx="837">
                  <c:v>23.82957</c:v>
                </c:pt>
                <c:pt idx="838">
                  <c:v>23.843728333000001</c:v>
                </c:pt>
                <c:pt idx="839">
                  <c:v>23.869869999999999</c:v>
                </c:pt>
                <c:pt idx="840">
                  <c:v>23.894473333000001</c:v>
                </c:pt>
                <c:pt idx="841">
                  <c:v>23.908868333000001</c:v>
                </c:pt>
                <c:pt idx="842">
                  <c:v>23.926480000000002</c:v>
                </c:pt>
                <c:pt idx="843">
                  <c:v>23.948188333000001</c:v>
                </c:pt>
                <c:pt idx="844">
                  <c:v>23.971198333</c:v>
                </c:pt>
                <c:pt idx="845">
                  <c:v>23.994368333000001</c:v>
                </c:pt>
                <c:pt idx="846">
                  <c:v>24.008698333000002</c:v>
                </c:pt>
                <c:pt idx="847">
                  <c:v>24.037048333000001</c:v>
                </c:pt>
                <c:pt idx="848">
                  <c:v>24.062729999999998</c:v>
                </c:pt>
                <c:pt idx="849">
                  <c:v>24.093715</c:v>
                </c:pt>
                <c:pt idx="850">
                  <c:v>24.116865000000001</c:v>
                </c:pt>
                <c:pt idx="851">
                  <c:v>24.131903333</c:v>
                </c:pt>
                <c:pt idx="852">
                  <c:v>24.149148332999999</c:v>
                </c:pt>
                <c:pt idx="853">
                  <c:v>24.174701667000001</c:v>
                </c:pt>
                <c:pt idx="854">
                  <c:v>24.194153332999999</c:v>
                </c:pt>
                <c:pt idx="855">
                  <c:v>24.213591666999999</c:v>
                </c:pt>
                <c:pt idx="856">
                  <c:v>24.228011667000001</c:v>
                </c:pt>
                <c:pt idx="857">
                  <c:v>24.260290000000001</c:v>
                </c:pt>
                <c:pt idx="858">
                  <c:v>24.274731667000001</c:v>
                </c:pt>
                <c:pt idx="859">
                  <c:v>24.292123332999999</c:v>
                </c:pt>
                <c:pt idx="860">
                  <c:v>24.314785000000001</c:v>
                </c:pt>
                <c:pt idx="861">
                  <c:v>24.337863333000001</c:v>
                </c:pt>
                <c:pt idx="862">
                  <c:v>24.357438333000001</c:v>
                </c:pt>
                <c:pt idx="863">
                  <c:v>24.372138332999999</c:v>
                </c:pt>
                <c:pt idx="864">
                  <c:v>24.397848332999999</c:v>
                </c:pt>
                <c:pt idx="865">
                  <c:v>24.421031667000001</c:v>
                </c:pt>
                <c:pt idx="866">
                  <c:v>24.444263332999999</c:v>
                </c:pt>
                <c:pt idx="867">
                  <c:v>24.459131667000001</c:v>
                </c:pt>
                <c:pt idx="868">
                  <c:v>24.484678333000002</c:v>
                </c:pt>
                <c:pt idx="869">
                  <c:v>24.504516667000001</c:v>
                </c:pt>
                <c:pt idx="870">
                  <c:v>24.519346667000001</c:v>
                </c:pt>
                <c:pt idx="871">
                  <c:v>24.545033332999999</c:v>
                </c:pt>
                <c:pt idx="872">
                  <c:v>24.568176666999999</c:v>
                </c:pt>
                <c:pt idx="873">
                  <c:v>24.588456666999999</c:v>
                </c:pt>
                <c:pt idx="874">
                  <c:v>24.613798332999998</c:v>
                </c:pt>
                <c:pt idx="875">
                  <c:v>24.642984999999999</c:v>
                </c:pt>
                <c:pt idx="876">
                  <c:v>24.672478333000001</c:v>
                </c:pt>
                <c:pt idx="877">
                  <c:v>24.695708332999999</c:v>
                </c:pt>
                <c:pt idx="878">
                  <c:v>24.7102</c:v>
                </c:pt>
                <c:pt idx="879">
                  <c:v>24.727938333000001</c:v>
                </c:pt>
                <c:pt idx="880">
                  <c:v>24.749714999999998</c:v>
                </c:pt>
                <c:pt idx="881">
                  <c:v>24.772846667</c:v>
                </c:pt>
                <c:pt idx="882">
                  <c:v>24.796123333000001</c:v>
                </c:pt>
                <c:pt idx="883">
                  <c:v>24.815668333000001</c:v>
                </c:pt>
                <c:pt idx="884">
                  <c:v>24.83888</c:v>
                </c:pt>
                <c:pt idx="885">
                  <c:v>24.862013333</c:v>
                </c:pt>
                <c:pt idx="886">
                  <c:v>24.882000000000001</c:v>
                </c:pt>
                <c:pt idx="887">
                  <c:v>24.897176667</c:v>
                </c:pt>
                <c:pt idx="888">
                  <c:v>24.914236667000001</c:v>
                </c:pt>
                <c:pt idx="889">
                  <c:v>24.940003333</c:v>
                </c:pt>
                <c:pt idx="890">
                  <c:v>24.963458332999998</c:v>
                </c:pt>
                <c:pt idx="891">
                  <c:v>24.978193333</c:v>
                </c:pt>
                <c:pt idx="892">
                  <c:v>24.999755</c:v>
                </c:pt>
                <c:pt idx="893">
                  <c:v>25.028075000000001</c:v>
                </c:pt>
                <c:pt idx="894">
                  <c:v>25.042555</c:v>
                </c:pt>
                <c:pt idx="895">
                  <c:v>25.068674999999999</c:v>
                </c:pt>
                <c:pt idx="896">
                  <c:v>25.083681667</c:v>
                </c:pt>
                <c:pt idx="897">
                  <c:v>25.109335000000002</c:v>
                </c:pt>
                <c:pt idx="898">
                  <c:v>25.132635000000001</c:v>
                </c:pt>
                <c:pt idx="899">
                  <c:v>25.155678333000001</c:v>
                </c:pt>
                <c:pt idx="900">
                  <c:v>25.185098332999999</c:v>
                </c:pt>
                <c:pt idx="901">
                  <c:v>25.213455</c:v>
                </c:pt>
                <c:pt idx="902">
                  <c:v>25.248781666999999</c:v>
                </c:pt>
                <c:pt idx="903">
                  <c:v>25.288938333000001</c:v>
                </c:pt>
                <c:pt idx="904">
                  <c:v>25.317993333</c:v>
                </c:pt>
                <c:pt idx="905">
                  <c:v>25.347426667000001</c:v>
                </c:pt>
                <c:pt idx="906">
                  <c:v>25.371921666999999</c:v>
                </c:pt>
                <c:pt idx="907">
                  <c:v>25.402418333</c:v>
                </c:pt>
                <c:pt idx="908">
                  <c:v>25.422653333</c:v>
                </c:pt>
                <c:pt idx="909">
                  <c:v>25.441523332999999</c:v>
                </c:pt>
                <c:pt idx="910">
                  <c:v>25.461310000000001</c:v>
                </c:pt>
                <c:pt idx="911">
                  <c:v>25.481200000000001</c:v>
                </c:pt>
                <c:pt idx="912">
                  <c:v>25.515526667</c:v>
                </c:pt>
                <c:pt idx="913">
                  <c:v>25.550875000000001</c:v>
                </c:pt>
                <c:pt idx="914">
                  <c:v>25.566105</c:v>
                </c:pt>
                <c:pt idx="915">
                  <c:v>25.593443333</c:v>
                </c:pt>
                <c:pt idx="916">
                  <c:v>25.608413333000001</c:v>
                </c:pt>
                <c:pt idx="917">
                  <c:v>25.630596666999999</c:v>
                </c:pt>
                <c:pt idx="918">
                  <c:v>25.650063332999999</c:v>
                </c:pt>
                <c:pt idx="919">
                  <c:v>25.665299999999998</c:v>
                </c:pt>
                <c:pt idx="920">
                  <c:v>25.686624999999999</c:v>
                </c:pt>
                <c:pt idx="921">
                  <c:v>25.710843333</c:v>
                </c:pt>
                <c:pt idx="922">
                  <c:v>25.740376667</c:v>
                </c:pt>
                <c:pt idx="923">
                  <c:v>25.764491667000001</c:v>
                </c:pt>
                <c:pt idx="924">
                  <c:v>25.788193332999999</c:v>
                </c:pt>
                <c:pt idx="925">
                  <c:v>25.807418333000001</c:v>
                </c:pt>
                <c:pt idx="926">
                  <c:v>25.822064999999998</c:v>
                </c:pt>
                <c:pt idx="927">
                  <c:v>25.839631666999999</c:v>
                </c:pt>
                <c:pt idx="928">
                  <c:v>25.857876666999999</c:v>
                </c:pt>
                <c:pt idx="929">
                  <c:v>25.885698333000001</c:v>
                </c:pt>
                <c:pt idx="930">
                  <c:v>25.921913332999999</c:v>
                </c:pt>
                <c:pt idx="931">
                  <c:v>25.952408333000001</c:v>
                </c:pt>
                <c:pt idx="932">
                  <c:v>25.986061667000001</c:v>
                </c:pt>
                <c:pt idx="933">
                  <c:v>26.015658333000001</c:v>
                </c:pt>
                <c:pt idx="934">
                  <c:v>26.039034999999998</c:v>
                </c:pt>
                <c:pt idx="935">
                  <c:v>26.063823332999998</c:v>
                </c:pt>
                <c:pt idx="936">
                  <c:v>26.088491667</c:v>
                </c:pt>
                <c:pt idx="937">
                  <c:v>26.107833332999999</c:v>
                </c:pt>
                <c:pt idx="938">
                  <c:v>26.132403332999999</c:v>
                </c:pt>
                <c:pt idx="939">
                  <c:v>26.156136666999998</c:v>
                </c:pt>
                <c:pt idx="940">
                  <c:v>26.190688333000001</c:v>
                </c:pt>
                <c:pt idx="941">
                  <c:v>26.20607</c:v>
                </c:pt>
                <c:pt idx="942">
                  <c:v>26.223434999999998</c:v>
                </c:pt>
                <c:pt idx="943">
                  <c:v>26.241218332999999</c:v>
                </c:pt>
                <c:pt idx="944">
                  <c:v>26.264341667</c:v>
                </c:pt>
                <c:pt idx="945">
                  <c:v>26.283898333</c:v>
                </c:pt>
                <c:pt idx="946">
                  <c:v>26.303331666999998</c:v>
                </c:pt>
                <c:pt idx="947">
                  <c:v>26.323184999999999</c:v>
                </c:pt>
                <c:pt idx="948">
                  <c:v>26.343184999999998</c:v>
                </c:pt>
                <c:pt idx="949">
                  <c:v>26.358243333000001</c:v>
                </c:pt>
                <c:pt idx="950">
                  <c:v>26.38081</c:v>
                </c:pt>
                <c:pt idx="951">
                  <c:v>26.395935000000001</c:v>
                </c:pt>
                <c:pt idx="952">
                  <c:v>26.413188333000001</c:v>
                </c:pt>
                <c:pt idx="953">
                  <c:v>26.445665000000002</c:v>
                </c:pt>
                <c:pt idx="954">
                  <c:v>26.470344999999998</c:v>
                </c:pt>
                <c:pt idx="955">
                  <c:v>26.485611667000001</c:v>
                </c:pt>
                <c:pt idx="956">
                  <c:v>26.51342</c:v>
                </c:pt>
                <c:pt idx="957">
                  <c:v>26.528275000000001</c:v>
                </c:pt>
                <c:pt idx="958">
                  <c:v>26.556315000000001</c:v>
                </c:pt>
                <c:pt idx="959">
                  <c:v>26.586743333000001</c:v>
                </c:pt>
                <c:pt idx="960">
                  <c:v>26.621958332999998</c:v>
                </c:pt>
                <c:pt idx="961">
                  <c:v>26.652048333</c:v>
                </c:pt>
                <c:pt idx="962">
                  <c:v>26.676951667000001</c:v>
                </c:pt>
                <c:pt idx="963">
                  <c:v>26.696815000000001</c:v>
                </c:pt>
                <c:pt idx="964">
                  <c:v>26.716251667000002</c:v>
                </c:pt>
                <c:pt idx="965">
                  <c:v>26.740423332999999</c:v>
                </c:pt>
                <c:pt idx="966">
                  <c:v>26.76116</c:v>
                </c:pt>
                <c:pt idx="967">
                  <c:v>26.786111667</c:v>
                </c:pt>
                <c:pt idx="968">
                  <c:v>26.81278</c:v>
                </c:pt>
                <c:pt idx="969">
                  <c:v>26.838249999999999</c:v>
                </c:pt>
                <c:pt idx="970">
                  <c:v>26.868896667000001</c:v>
                </c:pt>
                <c:pt idx="971">
                  <c:v>26.892506666999999</c:v>
                </c:pt>
                <c:pt idx="972">
                  <c:v>26.908196666999999</c:v>
                </c:pt>
                <c:pt idx="973">
                  <c:v>26.933845000000002</c:v>
                </c:pt>
                <c:pt idx="974">
                  <c:v>26.949156667</c:v>
                </c:pt>
                <c:pt idx="975">
                  <c:v>26.975503332999999</c:v>
                </c:pt>
                <c:pt idx="976">
                  <c:v>26.990838332999999</c:v>
                </c:pt>
                <c:pt idx="977">
                  <c:v>27.019133332999999</c:v>
                </c:pt>
                <c:pt idx="978">
                  <c:v>27.044625</c:v>
                </c:pt>
                <c:pt idx="979">
                  <c:v>27.068363333000001</c:v>
                </c:pt>
                <c:pt idx="980">
                  <c:v>27.083153332999998</c:v>
                </c:pt>
                <c:pt idx="981">
                  <c:v>27.100964999999999</c:v>
                </c:pt>
                <c:pt idx="982">
                  <c:v>27.128779999999999</c:v>
                </c:pt>
                <c:pt idx="983">
                  <c:v>27.157973333000001</c:v>
                </c:pt>
                <c:pt idx="984">
                  <c:v>27.188594999999999</c:v>
                </c:pt>
                <c:pt idx="985">
                  <c:v>27.213696667000001</c:v>
                </c:pt>
                <c:pt idx="986">
                  <c:v>27.238671666999998</c:v>
                </c:pt>
                <c:pt idx="987">
                  <c:v>27.26812</c:v>
                </c:pt>
                <c:pt idx="988">
                  <c:v>27.302911667</c:v>
                </c:pt>
                <c:pt idx="989">
                  <c:v>27.323338332999999</c:v>
                </c:pt>
                <c:pt idx="990">
                  <c:v>27.353306666999998</c:v>
                </c:pt>
                <c:pt idx="991">
                  <c:v>27.394753333000001</c:v>
                </c:pt>
                <c:pt idx="992">
                  <c:v>27.434826666999999</c:v>
                </c:pt>
                <c:pt idx="993">
                  <c:v>27.475241666999999</c:v>
                </c:pt>
                <c:pt idx="994">
                  <c:v>27.515736666999999</c:v>
                </c:pt>
                <c:pt idx="995">
                  <c:v>27.551801666999999</c:v>
                </c:pt>
                <c:pt idx="996">
                  <c:v>27.583808333</c:v>
                </c:pt>
                <c:pt idx="997">
                  <c:v>27.626069999999999</c:v>
                </c:pt>
                <c:pt idx="998">
                  <c:v>27.6463</c:v>
                </c:pt>
                <c:pt idx="999">
                  <c:v>27.684925</c:v>
                </c:pt>
                <c:pt idx="1000">
                  <c:v>27.715841666999999</c:v>
                </c:pt>
                <c:pt idx="1001">
                  <c:v>27.741676667</c:v>
                </c:pt>
                <c:pt idx="1002">
                  <c:v>27.767914999999999</c:v>
                </c:pt>
                <c:pt idx="1003">
                  <c:v>27.783311667</c:v>
                </c:pt>
                <c:pt idx="1004">
                  <c:v>27.816385</c:v>
                </c:pt>
                <c:pt idx="1005">
                  <c:v>27.852605000000001</c:v>
                </c:pt>
                <c:pt idx="1006">
                  <c:v>27.892773333000001</c:v>
                </c:pt>
                <c:pt idx="1007">
                  <c:v>27.932404999999999</c:v>
                </c:pt>
                <c:pt idx="1008">
                  <c:v>27.962766667</c:v>
                </c:pt>
                <c:pt idx="1009">
                  <c:v>28.002831666999999</c:v>
                </c:pt>
                <c:pt idx="1010">
                  <c:v>28.023543332999999</c:v>
                </c:pt>
                <c:pt idx="1011">
                  <c:v>28.038968333</c:v>
                </c:pt>
                <c:pt idx="1012">
                  <c:v>28.061611667000001</c:v>
                </c:pt>
                <c:pt idx="1013">
                  <c:v>28.091713333000001</c:v>
                </c:pt>
                <c:pt idx="1014">
                  <c:v>28.112236667000001</c:v>
                </c:pt>
                <c:pt idx="1015">
                  <c:v>28.127971667000001</c:v>
                </c:pt>
                <c:pt idx="1016">
                  <c:v>28.1509</c:v>
                </c:pt>
                <c:pt idx="1017">
                  <c:v>28.171295000000001</c:v>
                </c:pt>
                <c:pt idx="1018">
                  <c:v>28.206668333</c:v>
                </c:pt>
                <c:pt idx="1019">
                  <c:v>28.247231667000001</c:v>
                </c:pt>
                <c:pt idx="1020">
                  <c:v>28.287479999999999</c:v>
                </c:pt>
                <c:pt idx="1021">
                  <c:v>28.327511667</c:v>
                </c:pt>
                <c:pt idx="1022">
                  <c:v>28.367128333</c:v>
                </c:pt>
                <c:pt idx="1023">
                  <c:v>28.406851667000002</c:v>
                </c:pt>
                <c:pt idx="1024">
                  <c:v>28.437729999999998</c:v>
                </c:pt>
                <c:pt idx="1025">
                  <c:v>28.457585000000002</c:v>
                </c:pt>
                <c:pt idx="1026">
                  <c:v>28.496314999999999</c:v>
                </c:pt>
                <c:pt idx="1027">
                  <c:v>28.52589</c:v>
                </c:pt>
                <c:pt idx="1028">
                  <c:v>28.567335</c:v>
                </c:pt>
                <c:pt idx="1029">
                  <c:v>28.604806666999998</c:v>
                </c:pt>
                <c:pt idx="1030">
                  <c:v>28.64115</c:v>
                </c:pt>
                <c:pt idx="1031">
                  <c:v>28.667951667000001</c:v>
                </c:pt>
                <c:pt idx="1032">
                  <c:v>28.68825</c:v>
                </c:pt>
                <c:pt idx="1033">
                  <c:v>28.708641666999998</c:v>
                </c:pt>
                <c:pt idx="1034">
                  <c:v>28.732511667000001</c:v>
                </c:pt>
                <c:pt idx="1035">
                  <c:v>28.753321667000002</c:v>
                </c:pt>
                <c:pt idx="1036">
                  <c:v>28.778513332999999</c:v>
                </c:pt>
                <c:pt idx="1037">
                  <c:v>28.80893</c:v>
                </c:pt>
                <c:pt idx="1038">
                  <c:v>28.828890000000001</c:v>
                </c:pt>
                <c:pt idx="1039">
                  <c:v>28.865545000000001</c:v>
                </c:pt>
                <c:pt idx="1040">
                  <c:v>28.896104999999999</c:v>
                </c:pt>
                <c:pt idx="1041">
                  <c:v>28.921556667000001</c:v>
                </c:pt>
                <c:pt idx="1042">
                  <c:v>28.952445000000001</c:v>
                </c:pt>
                <c:pt idx="1043">
                  <c:v>28.979078333</c:v>
                </c:pt>
                <c:pt idx="1044">
                  <c:v>29.014869999999998</c:v>
                </c:pt>
                <c:pt idx="1045">
                  <c:v>29.040591667000001</c:v>
                </c:pt>
                <c:pt idx="1046">
                  <c:v>29.076853332999999</c:v>
                </c:pt>
                <c:pt idx="1047">
                  <c:v>29.102868333</c:v>
                </c:pt>
                <c:pt idx="1048">
                  <c:v>29.129546667</c:v>
                </c:pt>
                <c:pt idx="1049">
                  <c:v>29.171185000000001</c:v>
                </c:pt>
                <c:pt idx="1050">
                  <c:v>29.207953332999999</c:v>
                </c:pt>
                <c:pt idx="1051">
                  <c:v>29.243193333000001</c:v>
                </c:pt>
                <c:pt idx="1052">
                  <c:v>29.278113333</c:v>
                </c:pt>
                <c:pt idx="1053">
                  <c:v>29.30838</c:v>
                </c:pt>
                <c:pt idx="1054">
                  <c:v>29.328998333000001</c:v>
                </c:pt>
                <c:pt idx="1055">
                  <c:v>29.365123333</c:v>
                </c:pt>
                <c:pt idx="1056">
                  <c:v>29.405883332999998</c:v>
                </c:pt>
                <c:pt idx="1057">
                  <c:v>29.44567</c:v>
                </c:pt>
                <c:pt idx="1058">
                  <c:v>29.487031667</c:v>
                </c:pt>
                <c:pt idx="1059">
                  <c:v>29.526579999999999</c:v>
                </c:pt>
                <c:pt idx="1060">
                  <c:v>29.566931666999999</c:v>
                </c:pt>
                <c:pt idx="1061">
                  <c:v>29.607636667000001</c:v>
                </c:pt>
                <c:pt idx="1062">
                  <c:v>29.646218333</c:v>
                </c:pt>
                <c:pt idx="1063">
                  <c:v>29.678223332999998</c:v>
                </c:pt>
                <c:pt idx="1064">
                  <c:v>29.706555000000002</c:v>
                </c:pt>
                <c:pt idx="1065">
                  <c:v>29.730654999999999</c:v>
                </c:pt>
                <c:pt idx="1066">
                  <c:v>29.753508332999999</c:v>
                </c:pt>
                <c:pt idx="1067">
                  <c:v>29.778044999999999</c:v>
                </c:pt>
                <c:pt idx="1068">
                  <c:v>29.797468333000001</c:v>
                </c:pt>
                <c:pt idx="1069">
                  <c:v>29.817198333</c:v>
                </c:pt>
                <c:pt idx="1070">
                  <c:v>29.835938333000001</c:v>
                </c:pt>
                <c:pt idx="1071">
                  <c:v>29.859893332999999</c:v>
                </c:pt>
                <c:pt idx="1072">
                  <c:v>29.874468332999999</c:v>
                </c:pt>
                <c:pt idx="1073">
                  <c:v>29.897816667000001</c:v>
                </c:pt>
                <c:pt idx="1074">
                  <c:v>29.912796666999999</c:v>
                </c:pt>
                <c:pt idx="1075">
                  <c:v>29.940529999999999</c:v>
                </c:pt>
                <c:pt idx="1076">
                  <c:v>29.982263332999999</c:v>
                </c:pt>
                <c:pt idx="1077">
                  <c:v>30.009021666999999</c:v>
                </c:pt>
                <c:pt idx="1078">
                  <c:v>30.050706667</c:v>
                </c:pt>
                <c:pt idx="1079">
                  <c:v>30.086034999999999</c:v>
                </c:pt>
                <c:pt idx="1080">
                  <c:v>30.126138333</c:v>
                </c:pt>
                <c:pt idx="1081">
                  <c:v>30.166094999999999</c:v>
                </c:pt>
                <c:pt idx="1082">
                  <c:v>30.206286667000001</c:v>
                </c:pt>
                <c:pt idx="1083">
                  <c:v>30.247921667</c:v>
                </c:pt>
                <c:pt idx="1084">
                  <c:v>30.273461666999999</c:v>
                </c:pt>
                <c:pt idx="1085">
                  <c:v>30.299486667</c:v>
                </c:pt>
                <c:pt idx="1086">
                  <c:v>30.320136667</c:v>
                </c:pt>
                <c:pt idx="1087">
                  <c:v>30.340579999999999</c:v>
                </c:pt>
                <c:pt idx="1088">
                  <c:v>30.361108333000001</c:v>
                </c:pt>
                <c:pt idx="1089">
                  <c:v>30.384706667</c:v>
                </c:pt>
                <c:pt idx="1090">
                  <c:v>30.414813333000001</c:v>
                </c:pt>
                <c:pt idx="1091">
                  <c:v>30.454886667</c:v>
                </c:pt>
                <c:pt idx="1092">
                  <c:v>30.494971667000002</c:v>
                </c:pt>
                <c:pt idx="1093">
                  <c:v>30.525130000000001</c:v>
                </c:pt>
                <c:pt idx="1094">
                  <c:v>30.564613333</c:v>
                </c:pt>
                <c:pt idx="1095">
                  <c:v>30.605228332999999</c:v>
                </c:pt>
                <c:pt idx="1096">
                  <c:v>30.636318332999998</c:v>
                </c:pt>
                <c:pt idx="1097">
                  <c:v>30.655981666999999</c:v>
                </c:pt>
                <c:pt idx="1098">
                  <c:v>30.687889999999999</c:v>
                </c:pt>
                <c:pt idx="1099">
                  <c:v>30.724046667</c:v>
                </c:pt>
                <c:pt idx="1100">
                  <c:v>30.744531667</c:v>
                </c:pt>
                <c:pt idx="1101">
                  <c:v>30.769191667000001</c:v>
                </c:pt>
                <c:pt idx="1102">
                  <c:v>30.810166667000001</c:v>
                </c:pt>
                <c:pt idx="1103">
                  <c:v>30.846661666999999</c:v>
                </c:pt>
                <c:pt idx="1104">
                  <c:v>30.877085000000001</c:v>
                </c:pt>
                <c:pt idx="1105">
                  <c:v>30.918643332999999</c:v>
                </c:pt>
                <c:pt idx="1106">
                  <c:v>30.939235</c:v>
                </c:pt>
                <c:pt idx="1107">
                  <c:v>30.964868332999998</c:v>
                </c:pt>
                <c:pt idx="1108">
                  <c:v>31.005714999999999</c:v>
                </c:pt>
                <c:pt idx="1109">
                  <c:v>31.045655</c:v>
                </c:pt>
                <c:pt idx="1110">
                  <c:v>31.081326666999999</c:v>
                </c:pt>
                <c:pt idx="1111">
                  <c:v>31.117854999999999</c:v>
                </c:pt>
                <c:pt idx="1112">
                  <c:v>31.13804</c:v>
                </c:pt>
                <c:pt idx="1113">
                  <c:v>31.175146667</c:v>
                </c:pt>
                <c:pt idx="1114">
                  <c:v>31.216764999999999</c:v>
                </c:pt>
                <c:pt idx="1115">
                  <c:v>31.257236667000001</c:v>
                </c:pt>
                <c:pt idx="1116">
                  <c:v>31.297543333</c:v>
                </c:pt>
                <c:pt idx="1117">
                  <c:v>31.336400000000001</c:v>
                </c:pt>
                <c:pt idx="1118">
                  <c:v>31.36675</c:v>
                </c:pt>
                <c:pt idx="1119">
                  <c:v>31.402308333000001</c:v>
                </c:pt>
                <c:pt idx="1120">
                  <c:v>31.442161667000001</c:v>
                </c:pt>
                <c:pt idx="1121">
                  <c:v>31.467511667</c:v>
                </c:pt>
                <c:pt idx="1122">
                  <c:v>31.503021666999999</c:v>
                </c:pt>
                <c:pt idx="1123">
                  <c:v>31.532788332999999</c:v>
                </c:pt>
                <c:pt idx="1124">
                  <c:v>31.558074999999999</c:v>
                </c:pt>
                <c:pt idx="1125">
                  <c:v>31.573170000000001</c:v>
                </c:pt>
                <c:pt idx="1126">
                  <c:v>31.601621667</c:v>
                </c:pt>
                <c:pt idx="1127">
                  <c:v>31.642578332999999</c:v>
                </c:pt>
                <c:pt idx="1128">
                  <c:v>31.667241666999999</c:v>
                </c:pt>
                <c:pt idx="1129">
                  <c:v>31.682706667000001</c:v>
                </c:pt>
                <c:pt idx="1130">
                  <c:v>31.71011</c:v>
                </c:pt>
                <c:pt idx="1131">
                  <c:v>31.740503332999999</c:v>
                </c:pt>
                <c:pt idx="1132">
                  <c:v>31.760905000000001</c:v>
                </c:pt>
                <c:pt idx="1133">
                  <c:v>31.791968333</c:v>
                </c:pt>
                <c:pt idx="1134">
                  <c:v>31.822816667000001</c:v>
                </c:pt>
                <c:pt idx="1135">
                  <c:v>31.863955000000001</c:v>
                </c:pt>
                <c:pt idx="1136">
                  <c:v>31.896161667000001</c:v>
                </c:pt>
                <c:pt idx="1137">
                  <c:v>31.926631666999999</c:v>
                </c:pt>
                <c:pt idx="1138">
                  <c:v>31.946251666999999</c:v>
                </c:pt>
                <c:pt idx="1139">
                  <c:v>31.966075</c:v>
                </c:pt>
                <c:pt idx="1140">
                  <c:v>31.991028332999999</c:v>
                </c:pt>
                <c:pt idx="1141">
                  <c:v>32.020614999999999</c:v>
                </c:pt>
                <c:pt idx="1142">
                  <c:v>32.046289999999999</c:v>
                </c:pt>
                <c:pt idx="1143">
                  <c:v>32.071449999999999</c:v>
                </c:pt>
                <c:pt idx="1144">
                  <c:v>32.107403333000001</c:v>
                </c:pt>
                <c:pt idx="1145">
                  <c:v>32.133893333000003</c:v>
                </c:pt>
                <c:pt idx="1146">
                  <c:v>32.159664999999997</c:v>
                </c:pt>
                <c:pt idx="1147">
                  <c:v>32.175378332999998</c:v>
                </c:pt>
                <c:pt idx="1148">
                  <c:v>32.193206666999998</c:v>
                </c:pt>
                <c:pt idx="1149">
                  <c:v>32.218508333000003</c:v>
                </c:pt>
                <c:pt idx="1150">
                  <c:v>32.238703332999997</c:v>
                </c:pt>
                <c:pt idx="1151">
                  <c:v>32.264103333000001</c:v>
                </c:pt>
                <c:pt idx="1152">
                  <c:v>32.284931667000002</c:v>
                </c:pt>
                <c:pt idx="1153">
                  <c:v>32.305160000000001</c:v>
                </c:pt>
                <c:pt idx="1154">
                  <c:v>32.340918332999998</c:v>
                </c:pt>
                <c:pt idx="1155">
                  <c:v>32.377351666999999</c:v>
                </c:pt>
                <c:pt idx="1156">
                  <c:v>32.417411667000003</c:v>
                </c:pt>
                <c:pt idx="1157">
                  <c:v>32.458370000000002</c:v>
                </c:pt>
                <c:pt idx="1158">
                  <c:v>32.498028333000001</c:v>
                </c:pt>
                <c:pt idx="1159">
                  <c:v>32.528396667000003</c:v>
                </c:pt>
                <c:pt idx="1160">
                  <c:v>32.569941667000002</c:v>
                </c:pt>
                <c:pt idx="1161">
                  <c:v>32.610244999999999</c:v>
                </c:pt>
                <c:pt idx="1162">
                  <c:v>32.650095</c:v>
                </c:pt>
                <c:pt idx="1163">
                  <c:v>32.690603332999999</c:v>
                </c:pt>
                <c:pt idx="1164">
                  <c:v>32.726795000000003</c:v>
                </c:pt>
                <c:pt idx="1165">
                  <c:v>32.756111666999999</c:v>
                </c:pt>
                <c:pt idx="1166">
                  <c:v>32.782164999999999</c:v>
                </c:pt>
                <c:pt idx="1167">
                  <c:v>32.823166667000002</c:v>
                </c:pt>
                <c:pt idx="1168">
                  <c:v>32.865486666999999</c:v>
                </c:pt>
                <c:pt idx="1169">
                  <c:v>32.908238333</c:v>
                </c:pt>
                <c:pt idx="1170">
                  <c:v>32.950764999999997</c:v>
                </c:pt>
                <c:pt idx="1171">
                  <c:v>32.992516666999997</c:v>
                </c:pt>
                <c:pt idx="1172">
                  <c:v>33.032968332999999</c:v>
                </c:pt>
                <c:pt idx="1173">
                  <c:v>33.074129999999997</c:v>
                </c:pt>
                <c:pt idx="1174">
                  <c:v>33.115258333</c:v>
                </c:pt>
                <c:pt idx="1175">
                  <c:v>33.155335000000001</c:v>
                </c:pt>
                <c:pt idx="1176">
                  <c:v>33.195931667000004</c:v>
                </c:pt>
                <c:pt idx="1177">
                  <c:v>33.235791667000001</c:v>
                </c:pt>
                <c:pt idx="1178">
                  <c:v>33.265659999999997</c:v>
                </c:pt>
                <c:pt idx="1179">
                  <c:v>33.301343332999998</c:v>
                </c:pt>
                <c:pt idx="1180">
                  <c:v>33.336711667000003</c:v>
                </c:pt>
                <c:pt idx="1181">
                  <c:v>33.376404999999998</c:v>
                </c:pt>
                <c:pt idx="1182">
                  <c:v>33.415203333000001</c:v>
                </c:pt>
                <c:pt idx="1183">
                  <c:v>33.453566666999997</c:v>
                </c:pt>
                <c:pt idx="1184">
                  <c:v>33.492383332999999</c:v>
                </c:pt>
                <c:pt idx="1185">
                  <c:v>33.532523333</c:v>
                </c:pt>
                <c:pt idx="1186">
                  <c:v>33.574145000000001</c:v>
                </c:pt>
                <c:pt idx="1187">
                  <c:v>33.584254999999999</c:v>
                </c:pt>
                <c:pt idx="1188">
                  <c:v>33.612214999999999</c:v>
                </c:pt>
                <c:pt idx="1189">
                  <c:v>33.648024999999997</c:v>
                </c:pt>
                <c:pt idx="1190">
                  <c:v>33.682935000000001</c:v>
                </c:pt>
                <c:pt idx="1191">
                  <c:v>33.698349999999998</c:v>
                </c:pt>
                <c:pt idx="1192">
                  <c:v>33.726179999999999</c:v>
                </c:pt>
                <c:pt idx="1193">
                  <c:v>33.755753333000001</c:v>
                </c:pt>
                <c:pt idx="1194">
                  <c:v>33.796095000000001</c:v>
                </c:pt>
                <c:pt idx="1195">
                  <c:v>33.836641667000002</c:v>
                </c:pt>
                <c:pt idx="1196">
                  <c:v>33.872438332999998</c:v>
                </c:pt>
                <c:pt idx="1197">
                  <c:v>33.897751667000001</c:v>
                </c:pt>
                <c:pt idx="1198">
                  <c:v>33.923928332999999</c:v>
                </c:pt>
                <c:pt idx="1199">
                  <c:v>33.954263333</c:v>
                </c:pt>
                <c:pt idx="1200">
                  <c:v>33.975090000000002</c:v>
                </c:pt>
                <c:pt idx="1201">
                  <c:v>34.001023332999999</c:v>
                </c:pt>
                <c:pt idx="1202">
                  <c:v>34.026698332999999</c:v>
                </c:pt>
                <c:pt idx="1203">
                  <c:v>34.047896667000003</c:v>
                </c:pt>
                <c:pt idx="1204">
                  <c:v>34.083534999999998</c:v>
                </c:pt>
                <c:pt idx="1205">
                  <c:v>34.114741666999997</c:v>
                </c:pt>
                <c:pt idx="1206">
                  <c:v>34.134903332999997</c:v>
                </c:pt>
                <c:pt idx="1207">
                  <c:v>34.150593333000003</c:v>
                </c:pt>
                <c:pt idx="1208">
                  <c:v>34.193746666999999</c:v>
                </c:pt>
                <c:pt idx="1209">
                  <c:v>34.230048332999999</c:v>
                </c:pt>
                <c:pt idx="1210">
                  <c:v>34.270690000000002</c:v>
                </c:pt>
                <c:pt idx="1211">
                  <c:v>34.311923333000003</c:v>
                </c:pt>
                <c:pt idx="1212">
                  <c:v>34.352283333000003</c:v>
                </c:pt>
                <c:pt idx="1213">
                  <c:v>34.392216667</c:v>
                </c:pt>
                <c:pt idx="1214">
                  <c:v>34.427878333000002</c:v>
                </c:pt>
                <c:pt idx="1215">
                  <c:v>34.468490000000003</c:v>
                </c:pt>
                <c:pt idx="1216">
                  <c:v>34.509331666999998</c:v>
                </c:pt>
                <c:pt idx="1217">
                  <c:v>34.550091666999997</c:v>
                </c:pt>
                <c:pt idx="1218">
                  <c:v>34.591695000000001</c:v>
                </c:pt>
                <c:pt idx="1219">
                  <c:v>34.627996666999998</c:v>
                </c:pt>
                <c:pt idx="1220">
                  <c:v>34.663584999999998</c:v>
                </c:pt>
                <c:pt idx="1221">
                  <c:v>34.705938332999999</c:v>
                </c:pt>
                <c:pt idx="1222">
                  <c:v>34.731746667000003</c:v>
                </c:pt>
                <c:pt idx="1223">
                  <c:v>34.757365</c:v>
                </c:pt>
                <c:pt idx="1224">
                  <c:v>34.773176667000001</c:v>
                </c:pt>
                <c:pt idx="1225">
                  <c:v>34.801299999999998</c:v>
                </c:pt>
                <c:pt idx="1226">
                  <c:v>34.836941666999998</c:v>
                </c:pt>
                <c:pt idx="1227">
                  <c:v>34.862333333000002</c:v>
                </c:pt>
                <c:pt idx="1228">
                  <c:v>34.902308333000001</c:v>
                </c:pt>
                <c:pt idx="1229">
                  <c:v>34.942778333</c:v>
                </c:pt>
                <c:pt idx="1230">
                  <c:v>34.984296667000002</c:v>
                </c:pt>
                <c:pt idx="1231">
                  <c:v>35.024839999999998</c:v>
                </c:pt>
                <c:pt idx="1232">
                  <c:v>35.064455000000002</c:v>
                </c:pt>
                <c:pt idx="1233">
                  <c:v>35.106238333</c:v>
                </c:pt>
                <c:pt idx="1234">
                  <c:v>35.147351667000002</c:v>
                </c:pt>
                <c:pt idx="1235">
                  <c:v>35.182400000000001</c:v>
                </c:pt>
                <c:pt idx="1236">
                  <c:v>35.221184999999998</c:v>
                </c:pt>
                <c:pt idx="1237">
                  <c:v>35.256576666999997</c:v>
                </c:pt>
                <c:pt idx="1238">
                  <c:v>35.297121666999999</c:v>
                </c:pt>
                <c:pt idx="1239">
                  <c:v>35.338463333</c:v>
                </c:pt>
                <c:pt idx="1240">
                  <c:v>35.359066667</c:v>
                </c:pt>
                <c:pt idx="1241">
                  <c:v>35.380961667000001</c:v>
                </c:pt>
                <c:pt idx="1242">
                  <c:v>35.407654999999998</c:v>
                </c:pt>
                <c:pt idx="1243">
                  <c:v>35.434081667000001</c:v>
                </c:pt>
                <c:pt idx="1244">
                  <c:v>35.466148333</c:v>
                </c:pt>
                <c:pt idx="1245">
                  <c:v>35.502744999999997</c:v>
                </c:pt>
                <c:pt idx="1246">
                  <c:v>35.538921666999997</c:v>
                </c:pt>
                <c:pt idx="1247">
                  <c:v>35.574190000000002</c:v>
                </c:pt>
                <c:pt idx="1248">
                  <c:v>35.604598332999998</c:v>
                </c:pt>
                <c:pt idx="1249">
                  <c:v>35.630166666999997</c:v>
                </c:pt>
                <c:pt idx="1250">
                  <c:v>35.650633333000002</c:v>
                </c:pt>
                <c:pt idx="1251">
                  <c:v>35.666139999999999</c:v>
                </c:pt>
                <c:pt idx="1252">
                  <c:v>35.684503333000002</c:v>
                </c:pt>
                <c:pt idx="1253">
                  <c:v>35.701790000000003</c:v>
                </c:pt>
                <c:pt idx="1254">
                  <c:v>35.735533332999999</c:v>
                </c:pt>
                <c:pt idx="1255">
                  <c:v>35.761286667</c:v>
                </c:pt>
                <c:pt idx="1256">
                  <c:v>35.798021667</c:v>
                </c:pt>
                <c:pt idx="1257">
                  <c:v>35.823628333000002</c:v>
                </c:pt>
                <c:pt idx="1258">
                  <c:v>35.855663333000003</c:v>
                </c:pt>
                <c:pt idx="1259">
                  <c:v>35.886788332999998</c:v>
                </c:pt>
                <c:pt idx="1260">
                  <c:v>35.918824999999998</c:v>
                </c:pt>
                <c:pt idx="1261">
                  <c:v>35.940171667000001</c:v>
                </c:pt>
                <c:pt idx="1262">
                  <c:v>35.965955000000001</c:v>
                </c:pt>
                <c:pt idx="1263">
                  <c:v>35.986530000000002</c:v>
                </c:pt>
                <c:pt idx="1264">
                  <c:v>36.007103333000003</c:v>
                </c:pt>
                <c:pt idx="1265">
                  <c:v>36.033369999999998</c:v>
                </c:pt>
                <c:pt idx="1266">
                  <c:v>36.068854999999999</c:v>
                </c:pt>
                <c:pt idx="1267">
                  <c:v>36.094050000000003</c:v>
                </c:pt>
                <c:pt idx="1268">
                  <c:v>36.114645000000003</c:v>
                </c:pt>
                <c:pt idx="1269">
                  <c:v>36.146136667</c:v>
                </c:pt>
                <c:pt idx="1270">
                  <c:v>36.165921666999999</c:v>
                </c:pt>
                <c:pt idx="1271">
                  <c:v>36.186183333000002</c:v>
                </c:pt>
                <c:pt idx="1272">
                  <c:v>36.213079999999998</c:v>
                </c:pt>
                <c:pt idx="1273">
                  <c:v>36.249748332999999</c:v>
                </c:pt>
                <c:pt idx="1274">
                  <c:v>36.290014999999997</c:v>
                </c:pt>
                <c:pt idx="1275">
                  <c:v>36.330293333</c:v>
                </c:pt>
                <c:pt idx="1276">
                  <c:v>36.370513332999998</c:v>
                </c:pt>
                <c:pt idx="1277">
                  <c:v>36.407311667000002</c:v>
                </c:pt>
                <c:pt idx="1278">
                  <c:v>36.447498332999999</c:v>
                </c:pt>
                <c:pt idx="1279">
                  <c:v>36.479381666999998</c:v>
                </c:pt>
                <c:pt idx="1280">
                  <c:v>36.500165000000003</c:v>
                </c:pt>
                <c:pt idx="1281">
                  <c:v>36.515663332999999</c:v>
                </c:pt>
                <c:pt idx="1282">
                  <c:v>36.543576667000004</c:v>
                </c:pt>
                <c:pt idx="1283">
                  <c:v>36.585276667000002</c:v>
                </c:pt>
                <c:pt idx="1284">
                  <c:v>36.625841667000003</c:v>
                </c:pt>
                <c:pt idx="1285">
                  <c:v>36.667974999999998</c:v>
                </c:pt>
                <c:pt idx="1286">
                  <c:v>36.708775000000003</c:v>
                </c:pt>
                <c:pt idx="1287">
                  <c:v>36.739243332999997</c:v>
                </c:pt>
                <c:pt idx="1288">
                  <c:v>36.765225000000001</c:v>
                </c:pt>
                <c:pt idx="1289">
                  <c:v>36.805458332999997</c:v>
                </c:pt>
                <c:pt idx="1290">
                  <c:v>36.846335000000003</c:v>
                </c:pt>
                <c:pt idx="1291">
                  <c:v>36.872208333000003</c:v>
                </c:pt>
                <c:pt idx="1292">
                  <c:v>36.908521667000002</c:v>
                </c:pt>
                <c:pt idx="1293">
                  <c:v>36.948431667000001</c:v>
                </c:pt>
                <c:pt idx="1294">
                  <c:v>36.989173332999997</c:v>
                </c:pt>
                <c:pt idx="1295">
                  <c:v>37.030618333</c:v>
                </c:pt>
                <c:pt idx="1296">
                  <c:v>37.071820000000002</c:v>
                </c:pt>
                <c:pt idx="1297">
                  <c:v>37.11318</c:v>
                </c:pt>
                <c:pt idx="1298">
                  <c:v>37.149509999999999</c:v>
                </c:pt>
                <c:pt idx="1299">
                  <c:v>37.19265</c:v>
                </c:pt>
                <c:pt idx="1300">
                  <c:v>37.218874999999997</c:v>
                </c:pt>
                <c:pt idx="1301">
                  <c:v>37.249758333000003</c:v>
                </c:pt>
                <c:pt idx="1302">
                  <c:v>37.269824999999997</c:v>
                </c:pt>
                <c:pt idx="1303">
                  <c:v>37.295341667000002</c:v>
                </c:pt>
                <c:pt idx="1304">
                  <c:v>37.321218332999997</c:v>
                </c:pt>
                <c:pt idx="1305">
                  <c:v>37.352321666999998</c:v>
                </c:pt>
                <c:pt idx="1306">
                  <c:v>37.367836666999999</c:v>
                </c:pt>
                <c:pt idx="1307">
                  <c:v>37.406668332999999</c:v>
                </c:pt>
                <c:pt idx="1308">
                  <c:v>37.432908333</c:v>
                </c:pt>
                <c:pt idx="1309">
                  <c:v>37.463225000000001</c:v>
                </c:pt>
                <c:pt idx="1310">
                  <c:v>37.503318333000003</c:v>
                </c:pt>
                <c:pt idx="1311">
                  <c:v>37.544888333000003</c:v>
                </c:pt>
                <c:pt idx="1312">
                  <c:v>37.565478333000001</c:v>
                </c:pt>
                <c:pt idx="1313">
                  <c:v>37.580418332999997</c:v>
                </c:pt>
                <c:pt idx="1314">
                  <c:v>37.603459999999998</c:v>
                </c:pt>
                <c:pt idx="1315">
                  <c:v>37.629359999999998</c:v>
                </c:pt>
                <c:pt idx="1316">
                  <c:v>37.660608332999999</c:v>
                </c:pt>
                <c:pt idx="1317">
                  <c:v>37.691946667000003</c:v>
                </c:pt>
                <c:pt idx="1318">
                  <c:v>37.722183332999997</c:v>
                </c:pt>
                <c:pt idx="1319">
                  <c:v>37.748611666999999</c:v>
                </c:pt>
                <c:pt idx="1320">
                  <c:v>37.784703333000003</c:v>
                </c:pt>
                <c:pt idx="1321">
                  <c:v>37.820715</c:v>
                </c:pt>
                <c:pt idx="1322">
                  <c:v>37.862078332999999</c:v>
                </c:pt>
                <c:pt idx="1323">
                  <c:v>37.904811666999997</c:v>
                </c:pt>
                <c:pt idx="1324">
                  <c:v>37.935515000000002</c:v>
                </c:pt>
                <c:pt idx="1325">
                  <c:v>37.965809999999998</c:v>
                </c:pt>
                <c:pt idx="1326">
                  <c:v>37.992395000000002</c:v>
                </c:pt>
                <c:pt idx="1327">
                  <c:v>38.012491666999999</c:v>
                </c:pt>
                <c:pt idx="1328">
                  <c:v>38.027656667000002</c:v>
                </c:pt>
                <c:pt idx="1329">
                  <c:v>38.051373333000001</c:v>
                </c:pt>
                <c:pt idx="1330">
                  <c:v>38.087211666999998</c:v>
                </c:pt>
                <c:pt idx="1331">
                  <c:v>38.102699999999999</c:v>
                </c:pt>
                <c:pt idx="1332">
                  <c:v>38.139788332999998</c:v>
                </c:pt>
                <c:pt idx="1333">
                  <c:v>38.179801667</c:v>
                </c:pt>
                <c:pt idx="1334">
                  <c:v>38.200328333000002</c:v>
                </c:pt>
                <c:pt idx="1335">
                  <c:v>38.216729999999998</c:v>
                </c:pt>
                <c:pt idx="1336">
                  <c:v>38.242033333000002</c:v>
                </c:pt>
                <c:pt idx="1337">
                  <c:v>38.257371667000001</c:v>
                </c:pt>
                <c:pt idx="1338">
                  <c:v>38.280413332999998</c:v>
                </c:pt>
                <c:pt idx="1339">
                  <c:v>38.316839999999999</c:v>
                </c:pt>
                <c:pt idx="1340">
                  <c:v>38.348371667000002</c:v>
                </c:pt>
                <c:pt idx="1341">
                  <c:v>38.364294999999998</c:v>
                </c:pt>
                <c:pt idx="1342">
                  <c:v>38.396353333</c:v>
                </c:pt>
                <c:pt idx="1343">
                  <c:v>38.436526667000003</c:v>
                </c:pt>
                <c:pt idx="1344">
                  <c:v>38.455966666999998</c:v>
                </c:pt>
                <c:pt idx="1345">
                  <c:v>38.497028333000003</c:v>
                </c:pt>
                <c:pt idx="1346">
                  <c:v>38.533903332999998</c:v>
                </c:pt>
                <c:pt idx="1347">
                  <c:v>38.564683332999998</c:v>
                </c:pt>
                <c:pt idx="1348">
                  <c:v>38.595165000000001</c:v>
                </c:pt>
                <c:pt idx="1349">
                  <c:v>38.61515</c:v>
                </c:pt>
                <c:pt idx="1350">
                  <c:v>38.630429999999997</c:v>
                </c:pt>
                <c:pt idx="1351">
                  <c:v>38.656178333</c:v>
                </c:pt>
                <c:pt idx="1352">
                  <c:v>38.679708333000001</c:v>
                </c:pt>
                <c:pt idx="1353">
                  <c:v>38.695308333</c:v>
                </c:pt>
                <c:pt idx="1354">
                  <c:v>38.727916667000002</c:v>
                </c:pt>
                <c:pt idx="1355">
                  <c:v>38.763806666999997</c:v>
                </c:pt>
                <c:pt idx="1356">
                  <c:v>38.784104999999997</c:v>
                </c:pt>
                <c:pt idx="1357">
                  <c:v>38.799464999999998</c:v>
                </c:pt>
                <c:pt idx="1358">
                  <c:v>38.828380000000003</c:v>
                </c:pt>
                <c:pt idx="1359">
                  <c:v>38.85998</c:v>
                </c:pt>
                <c:pt idx="1360">
                  <c:v>38.881123332999998</c:v>
                </c:pt>
                <c:pt idx="1361">
                  <c:v>38.912219999999998</c:v>
                </c:pt>
                <c:pt idx="1362">
                  <c:v>38.948070000000001</c:v>
                </c:pt>
                <c:pt idx="1363">
                  <c:v>38.979181666999999</c:v>
                </c:pt>
                <c:pt idx="1364">
                  <c:v>39.019338333</c:v>
                </c:pt>
                <c:pt idx="1365">
                  <c:v>39.049931667000003</c:v>
                </c:pt>
                <c:pt idx="1366">
                  <c:v>39.065669999999997</c:v>
                </c:pt>
                <c:pt idx="1367">
                  <c:v>39.093198332999997</c:v>
                </c:pt>
                <c:pt idx="1368">
                  <c:v>39.113128332999999</c:v>
                </c:pt>
                <c:pt idx="1369">
                  <c:v>39.142139999999998</c:v>
                </c:pt>
                <c:pt idx="1370">
                  <c:v>39.166981667000002</c:v>
                </c:pt>
                <c:pt idx="1371">
                  <c:v>39.201931666999997</c:v>
                </c:pt>
                <c:pt idx="1372">
                  <c:v>39.216664999999999</c:v>
                </c:pt>
                <c:pt idx="1373">
                  <c:v>39.238391667000002</c:v>
                </c:pt>
                <c:pt idx="1374">
                  <c:v>39.257444999999997</c:v>
                </c:pt>
                <c:pt idx="1375">
                  <c:v>39.276303333000001</c:v>
                </c:pt>
                <c:pt idx="1376">
                  <c:v>39.299010000000003</c:v>
                </c:pt>
                <c:pt idx="1377">
                  <c:v>39.318331667000002</c:v>
                </c:pt>
                <c:pt idx="1378">
                  <c:v>39.337613333</c:v>
                </c:pt>
                <c:pt idx="1379">
                  <c:v>39.360374999999998</c:v>
                </c:pt>
                <c:pt idx="1380">
                  <c:v>39.374258333</c:v>
                </c:pt>
                <c:pt idx="1381">
                  <c:v>39.401096666999997</c:v>
                </c:pt>
                <c:pt idx="1382">
                  <c:v>39.420273332999997</c:v>
                </c:pt>
                <c:pt idx="1383">
                  <c:v>39.443041667000003</c:v>
                </c:pt>
                <c:pt idx="1384">
                  <c:v>39.462458333000001</c:v>
                </c:pt>
                <c:pt idx="1385">
                  <c:v>39.487106666999999</c:v>
                </c:pt>
                <c:pt idx="1386">
                  <c:v>39.521695000000001</c:v>
                </c:pt>
                <c:pt idx="1387">
                  <c:v>39.536573333</c:v>
                </c:pt>
                <c:pt idx="1388">
                  <c:v>39.567790000000002</c:v>
                </c:pt>
                <c:pt idx="1389">
                  <c:v>39.592921666999999</c:v>
                </c:pt>
                <c:pt idx="1390">
                  <c:v>39.632391667</c:v>
                </c:pt>
                <c:pt idx="1391">
                  <c:v>39.671856667</c:v>
                </c:pt>
                <c:pt idx="1392">
                  <c:v>39.711693332999999</c:v>
                </c:pt>
                <c:pt idx="1393">
                  <c:v>39.741889999999998</c:v>
                </c:pt>
                <c:pt idx="1394">
                  <c:v>39.783028332999997</c:v>
                </c:pt>
                <c:pt idx="1395">
                  <c:v>39.798301666999997</c:v>
                </c:pt>
                <c:pt idx="1396">
                  <c:v>39.820148332999999</c:v>
                </c:pt>
                <c:pt idx="1397">
                  <c:v>39.835013332999999</c:v>
                </c:pt>
                <c:pt idx="1398">
                  <c:v>39.860176666999998</c:v>
                </c:pt>
                <c:pt idx="1399">
                  <c:v>39.880828332999997</c:v>
                </c:pt>
                <c:pt idx="1400">
                  <c:v>39.900363333000001</c:v>
                </c:pt>
                <c:pt idx="1401">
                  <c:v>39.915570000000002</c:v>
                </c:pt>
                <c:pt idx="1402">
                  <c:v>39.949105000000003</c:v>
                </c:pt>
                <c:pt idx="1403">
                  <c:v>39.984928332999999</c:v>
                </c:pt>
                <c:pt idx="1404">
                  <c:v>40.016268332999999</c:v>
                </c:pt>
                <c:pt idx="1405">
                  <c:v>40.057498332999998</c:v>
                </c:pt>
                <c:pt idx="1406">
                  <c:v>40.088700000000003</c:v>
                </c:pt>
                <c:pt idx="1407">
                  <c:v>40.110010000000003</c:v>
                </c:pt>
                <c:pt idx="1408">
                  <c:v>40.146061666999998</c:v>
                </c:pt>
                <c:pt idx="1409">
                  <c:v>40.171561666999999</c:v>
                </c:pt>
                <c:pt idx="1410">
                  <c:v>40.212723333</c:v>
                </c:pt>
                <c:pt idx="1411">
                  <c:v>40.237176667</c:v>
                </c:pt>
                <c:pt idx="1412">
                  <c:v>40.261125</c:v>
                </c:pt>
                <c:pt idx="1413">
                  <c:v>40.280741667000001</c:v>
                </c:pt>
                <c:pt idx="1414">
                  <c:v>40.309190000000001</c:v>
                </c:pt>
                <c:pt idx="1415">
                  <c:v>40.328973333</c:v>
                </c:pt>
                <c:pt idx="1416">
                  <c:v>40.353878332999997</c:v>
                </c:pt>
                <c:pt idx="1417">
                  <c:v>40.377040000000001</c:v>
                </c:pt>
                <c:pt idx="1418">
                  <c:v>40.400174999999997</c:v>
                </c:pt>
                <c:pt idx="1419">
                  <c:v>40.420291667000001</c:v>
                </c:pt>
                <c:pt idx="1420">
                  <c:v>40.449953333000003</c:v>
                </c:pt>
                <c:pt idx="1421">
                  <c:v>40.480071666999997</c:v>
                </c:pt>
                <c:pt idx="1422">
                  <c:v>40.505931666999999</c:v>
                </c:pt>
                <c:pt idx="1423">
                  <c:v>40.521426667</c:v>
                </c:pt>
                <c:pt idx="1424">
                  <c:v>40.550130000000003</c:v>
                </c:pt>
                <c:pt idx="1425">
                  <c:v>40.580236667000001</c:v>
                </c:pt>
                <c:pt idx="1426">
                  <c:v>40.614143333000001</c:v>
                </c:pt>
                <c:pt idx="1427">
                  <c:v>40.629416667000001</c:v>
                </c:pt>
                <c:pt idx="1428">
                  <c:v>40.647055000000002</c:v>
                </c:pt>
                <c:pt idx="1429">
                  <c:v>40.664606667000001</c:v>
                </c:pt>
                <c:pt idx="1430">
                  <c:v>40.691041667</c:v>
                </c:pt>
                <c:pt idx="1431">
                  <c:v>40.714675</c:v>
                </c:pt>
                <c:pt idx="1432">
                  <c:v>40.740646667</c:v>
                </c:pt>
                <c:pt idx="1433">
                  <c:v>40.781808333000001</c:v>
                </c:pt>
                <c:pt idx="1434">
                  <c:v>40.818296666999998</c:v>
                </c:pt>
                <c:pt idx="1435">
                  <c:v>40.844189999999998</c:v>
                </c:pt>
                <c:pt idx="1436">
                  <c:v>40.876643332999997</c:v>
                </c:pt>
                <c:pt idx="1437">
                  <c:v>40.908941667000001</c:v>
                </c:pt>
                <c:pt idx="1438">
                  <c:v>40.934903333000001</c:v>
                </c:pt>
                <c:pt idx="1439">
                  <c:v>40.965625000000003</c:v>
                </c:pt>
                <c:pt idx="1440">
                  <c:v>41.001388333000001</c:v>
                </c:pt>
                <c:pt idx="1441">
                  <c:v>41.017076666999998</c:v>
                </c:pt>
                <c:pt idx="1442">
                  <c:v>41.034619999999997</c:v>
                </c:pt>
                <c:pt idx="1443">
                  <c:v>41.062188333000002</c:v>
                </c:pt>
                <c:pt idx="1444">
                  <c:v>41.093041667000001</c:v>
                </c:pt>
                <c:pt idx="1445">
                  <c:v>41.129386666999999</c:v>
                </c:pt>
                <c:pt idx="1446">
                  <c:v>41.159928333000003</c:v>
                </c:pt>
                <c:pt idx="1447">
                  <c:v>41.191245000000002</c:v>
                </c:pt>
                <c:pt idx="1448">
                  <c:v>41.212173333000003</c:v>
                </c:pt>
                <c:pt idx="1449">
                  <c:v>41.232841667000002</c:v>
                </c:pt>
                <c:pt idx="1450">
                  <c:v>41.264503333</c:v>
                </c:pt>
                <c:pt idx="1451">
                  <c:v>41.290291666999998</c:v>
                </c:pt>
                <c:pt idx="1452">
                  <c:v>41.325941667000002</c:v>
                </c:pt>
                <c:pt idx="1453">
                  <c:v>41.351178333</c:v>
                </c:pt>
                <c:pt idx="1454">
                  <c:v>41.377283333000001</c:v>
                </c:pt>
                <c:pt idx="1455">
                  <c:v>41.397706667000001</c:v>
                </c:pt>
                <c:pt idx="1456">
                  <c:v>41.423478332999998</c:v>
                </c:pt>
                <c:pt idx="1457">
                  <c:v>41.438688333000002</c:v>
                </c:pt>
                <c:pt idx="1458">
                  <c:v>41.462625000000003</c:v>
                </c:pt>
                <c:pt idx="1459">
                  <c:v>41.486521666999998</c:v>
                </c:pt>
                <c:pt idx="1460">
                  <c:v>41.507108332999998</c:v>
                </c:pt>
                <c:pt idx="1461">
                  <c:v>41.528056667000001</c:v>
                </c:pt>
                <c:pt idx="1462">
                  <c:v>41.559060000000002</c:v>
                </c:pt>
                <c:pt idx="1463">
                  <c:v>41.595480000000002</c:v>
                </c:pt>
                <c:pt idx="1464">
                  <c:v>41.621259999999999</c:v>
                </c:pt>
                <c:pt idx="1465">
                  <c:v>41.645218333000003</c:v>
                </c:pt>
                <c:pt idx="1466">
                  <c:v>41.671178333</c:v>
                </c:pt>
                <c:pt idx="1467">
                  <c:v>41.713588332999997</c:v>
                </c:pt>
                <c:pt idx="1468">
                  <c:v>41.757336666999997</c:v>
                </c:pt>
                <c:pt idx="1469">
                  <c:v>41.798651667000001</c:v>
                </c:pt>
                <c:pt idx="1470">
                  <c:v>41.841056666999997</c:v>
                </c:pt>
                <c:pt idx="1471">
                  <c:v>41.876991666999999</c:v>
                </c:pt>
                <c:pt idx="1472">
                  <c:v>41.913296666999997</c:v>
                </c:pt>
                <c:pt idx="1473">
                  <c:v>41.93985</c:v>
                </c:pt>
                <c:pt idx="1474">
                  <c:v>41.975279999999998</c:v>
                </c:pt>
                <c:pt idx="1475">
                  <c:v>42.015801666999998</c:v>
                </c:pt>
                <c:pt idx="1476">
                  <c:v>42.056003333</c:v>
                </c:pt>
                <c:pt idx="1477">
                  <c:v>42.076128333</c:v>
                </c:pt>
                <c:pt idx="1478">
                  <c:v>42.112011666999997</c:v>
                </c:pt>
                <c:pt idx="1479">
                  <c:v>42.132998333000003</c:v>
                </c:pt>
                <c:pt idx="1480">
                  <c:v>42.157458333000001</c:v>
                </c:pt>
                <c:pt idx="1481">
                  <c:v>42.182511667</c:v>
                </c:pt>
                <c:pt idx="1482">
                  <c:v>42.222701667000003</c:v>
                </c:pt>
                <c:pt idx="1483">
                  <c:v>42.243913333000002</c:v>
                </c:pt>
                <c:pt idx="1484">
                  <c:v>42.270285000000001</c:v>
                </c:pt>
                <c:pt idx="1485">
                  <c:v>42.290633333000002</c:v>
                </c:pt>
                <c:pt idx="1486">
                  <c:v>42.323453333000003</c:v>
                </c:pt>
                <c:pt idx="1487">
                  <c:v>42.338434999999997</c:v>
                </c:pt>
                <c:pt idx="1488">
                  <c:v>42.360869999999998</c:v>
                </c:pt>
                <c:pt idx="1489">
                  <c:v>42.381886667000003</c:v>
                </c:pt>
                <c:pt idx="1490">
                  <c:v>42.397554999999997</c:v>
                </c:pt>
                <c:pt idx="1491">
                  <c:v>42.421408333000002</c:v>
                </c:pt>
                <c:pt idx="1492">
                  <c:v>42.445536666999999</c:v>
                </c:pt>
                <c:pt idx="1493">
                  <c:v>42.466529999999999</c:v>
                </c:pt>
                <c:pt idx="1494">
                  <c:v>42.488063332999999</c:v>
                </c:pt>
                <c:pt idx="1495">
                  <c:v>42.509985</c:v>
                </c:pt>
                <c:pt idx="1496">
                  <c:v>42.531775000000003</c:v>
                </c:pt>
                <c:pt idx="1497">
                  <c:v>42.569038333000002</c:v>
                </c:pt>
                <c:pt idx="1498">
                  <c:v>42.599604999999997</c:v>
                </c:pt>
                <c:pt idx="1499">
                  <c:v>42.642198333000003</c:v>
                </c:pt>
                <c:pt idx="1500">
                  <c:v>42.683451667</c:v>
                </c:pt>
                <c:pt idx="1501">
                  <c:v>42.714498333000002</c:v>
                </c:pt>
                <c:pt idx="1502">
                  <c:v>42.757429999999999</c:v>
                </c:pt>
                <c:pt idx="1503">
                  <c:v>42.800358332999998</c:v>
                </c:pt>
                <c:pt idx="1504">
                  <c:v>42.841093333000003</c:v>
                </c:pt>
                <c:pt idx="1505">
                  <c:v>42.877569999999999</c:v>
                </c:pt>
                <c:pt idx="1506">
                  <c:v>42.913744999999999</c:v>
                </c:pt>
                <c:pt idx="1507">
                  <c:v>42.954983333000001</c:v>
                </c:pt>
                <c:pt idx="1508">
                  <c:v>42.995463332999996</c:v>
                </c:pt>
                <c:pt idx="1509">
                  <c:v>43.035606667000003</c:v>
                </c:pt>
                <c:pt idx="1510">
                  <c:v>43.066573333000001</c:v>
                </c:pt>
                <c:pt idx="1511">
                  <c:v>43.087881666999998</c:v>
                </c:pt>
                <c:pt idx="1512">
                  <c:v>43.109025000000003</c:v>
                </c:pt>
                <c:pt idx="1513">
                  <c:v>43.142315000000004</c:v>
                </c:pt>
                <c:pt idx="1514">
                  <c:v>43.175021667000003</c:v>
                </c:pt>
                <c:pt idx="1515">
                  <c:v>43.198708332999999</c:v>
                </c:pt>
                <c:pt idx="1516">
                  <c:v>43.219043333000002</c:v>
                </c:pt>
                <c:pt idx="1517">
                  <c:v>43.244521667000001</c:v>
                </c:pt>
                <c:pt idx="1518">
                  <c:v>43.270926666999998</c:v>
                </c:pt>
                <c:pt idx="1519">
                  <c:v>43.296979999999998</c:v>
                </c:pt>
                <c:pt idx="1520">
                  <c:v>43.312750000000001</c:v>
                </c:pt>
                <c:pt idx="1521">
                  <c:v>43.330751667000001</c:v>
                </c:pt>
                <c:pt idx="1522">
                  <c:v>43.353648333000002</c:v>
                </c:pt>
                <c:pt idx="1523">
                  <c:v>43.374008332999999</c:v>
                </c:pt>
                <c:pt idx="1524">
                  <c:v>43.389629999999997</c:v>
                </c:pt>
                <c:pt idx="1525">
                  <c:v>43.407919999999997</c:v>
                </c:pt>
                <c:pt idx="1526">
                  <c:v>43.425853332999999</c:v>
                </c:pt>
                <c:pt idx="1527">
                  <c:v>43.448653333000003</c:v>
                </c:pt>
                <c:pt idx="1528">
                  <c:v>43.469411667000003</c:v>
                </c:pt>
                <c:pt idx="1529">
                  <c:v>43.490265000000001</c:v>
                </c:pt>
                <c:pt idx="1530">
                  <c:v>43.511728333000001</c:v>
                </c:pt>
                <c:pt idx="1531">
                  <c:v>43.527646666999999</c:v>
                </c:pt>
                <c:pt idx="1532">
                  <c:v>43.556626667000003</c:v>
                </c:pt>
                <c:pt idx="1533">
                  <c:v>43.577641667000002</c:v>
                </c:pt>
                <c:pt idx="1534">
                  <c:v>43.598750000000003</c:v>
                </c:pt>
                <c:pt idx="1535">
                  <c:v>43.624438333000001</c:v>
                </c:pt>
                <c:pt idx="1536">
                  <c:v>43.645611666999997</c:v>
                </c:pt>
                <c:pt idx="1537">
                  <c:v>43.677819999999997</c:v>
                </c:pt>
                <c:pt idx="1538">
                  <c:v>43.719878332999997</c:v>
                </c:pt>
                <c:pt idx="1539">
                  <c:v>43.762018333</c:v>
                </c:pt>
                <c:pt idx="1540">
                  <c:v>43.797993333000001</c:v>
                </c:pt>
                <c:pt idx="1541">
                  <c:v>43.828843333000002</c:v>
                </c:pt>
                <c:pt idx="1542">
                  <c:v>43.864894999999997</c:v>
                </c:pt>
                <c:pt idx="1543">
                  <c:v>43.895851667000002</c:v>
                </c:pt>
                <c:pt idx="1544">
                  <c:v>43.926816666999997</c:v>
                </c:pt>
                <c:pt idx="1545">
                  <c:v>43.947693332999997</c:v>
                </c:pt>
                <c:pt idx="1546">
                  <c:v>43.964006667</c:v>
                </c:pt>
                <c:pt idx="1547">
                  <c:v>43.989834999999999</c:v>
                </c:pt>
                <c:pt idx="1548">
                  <c:v>44.005888333000001</c:v>
                </c:pt>
                <c:pt idx="1549">
                  <c:v>44.031675</c:v>
                </c:pt>
                <c:pt idx="1550">
                  <c:v>44.047933333000003</c:v>
                </c:pt>
                <c:pt idx="1551">
                  <c:v>44.074348333000003</c:v>
                </c:pt>
                <c:pt idx="1552">
                  <c:v>44.089158333</c:v>
                </c:pt>
                <c:pt idx="1553">
                  <c:v>44.112666666999999</c:v>
                </c:pt>
                <c:pt idx="1554">
                  <c:v>44.136380000000003</c:v>
                </c:pt>
                <c:pt idx="1555">
                  <c:v>44.152866666999998</c:v>
                </c:pt>
                <c:pt idx="1556">
                  <c:v>44.178469999999997</c:v>
                </c:pt>
                <c:pt idx="1557">
                  <c:v>44.202351667000002</c:v>
                </c:pt>
                <c:pt idx="1558">
                  <c:v>44.219198333000001</c:v>
                </c:pt>
                <c:pt idx="1559">
                  <c:v>44.246308333000002</c:v>
                </c:pt>
                <c:pt idx="1560">
                  <c:v>44.277438332999999</c:v>
                </c:pt>
                <c:pt idx="1561">
                  <c:v>44.318649999999998</c:v>
                </c:pt>
                <c:pt idx="1562">
                  <c:v>44.343449999999997</c:v>
                </c:pt>
                <c:pt idx="1563">
                  <c:v>44.376058333000003</c:v>
                </c:pt>
                <c:pt idx="1564">
                  <c:v>44.409178333</c:v>
                </c:pt>
                <c:pt idx="1565">
                  <c:v>44.430826666999998</c:v>
                </c:pt>
                <c:pt idx="1566">
                  <c:v>44.454864999999998</c:v>
                </c:pt>
                <c:pt idx="1567">
                  <c:v>44.475059999999999</c:v>
                </c:pt>
                <c:pt idx="1568">
                  <c:v>44.50159</c:v>
                </c:pt>
                <c:pt idx="1569">
                  <c:v>44.516606666999998</c:v>
                </c:pt>
                <c:pt idx="1570">
                  <c:v>44.551403333000003</c:v>
                </c:pt>
                <c:pt idx="1571">
                  <c:v>44.572438333000001</c:v>
                </c:pt>
                <c:pt idx="1572">
                  <c:v>44.599268332999998</c:v>
                </c:pt>
                <c:pt idx="1573">
                  <c:v>44.620483333000003</c:v>
                </c:pt>
                <c:pt idx="1574">
                  <c:v>44.645601667000001</c:v>
                </c:pt>
                <c:pt idx="1575">
                  <c:v>44.682961667000001</c:v>
                </c:pt>
                <c:pt idx="1576">
                  <c:v>44.714503333000003</c:v>
                </c:pt>
                <c:pt idx="1577">
                  <c:v>44.739930000000001</c:v>
                </c:pt>
                <c:pt idx="1578">
                  <c:v>44.770904999999999</c:v>
                </c:pt>
                <c:pt idx="1579">
                  <c:v>44.802701667000001</c:v>
                </c:pt>
                <c:pt idx="1580">
                  <c:v>44.833606666999998</c:v>
                </c:pt>
                <c:pt idx="1581">
                  <c:v>44.849364999999999</c:v>
                </c:pt>
                <c:pt idx="1582">
                  <c:v>44.872666666999997</c:v>
                </c:pt>
                <c:pt idx="1583">
                  <c:v>44.893593332999998</c:v>
                </c:pt>
                <c:pt idx="1584">
                  <c:v>44.909011667000001</c:v>
                </c:pt>
                <c:pt idx="1585">
                  <c:v>44.942096667000001</c:v>
                </c:pt>
                <c:pt idx="1586">
                  <c:v>44.958159999999999</c:v>
                </c:pt>
                <c:pt idx="1587">
                  <c:v>44.975926667000003</c:v>
                </c:pt>
                <c:pt idx="1588">
                  <c:v>45.004533332999998</c:v>
                </c:pt>
                <c:pt idx="1589">
                  <c:v>45.020009999999999</c:v>
                </c:pt>
                <c:pt idx="1590">
                  <c:v>45.038499999999999</c:v>
                </c:pt>
                <c:pt idx="1591">
                  <c:v>45.061366667000001</c:v>
                </c:pt>
                <c:pt idx="1592">
                  <c:v>45.087656666999997</c:v>
                </c:pt>
                <c:pt idx="1593">
                  <c:v>45.113104999999997</c:v>
                </c:pt>
                <c:pt idx="1594">
                  <c:v>45.134025000000001</c:v>
                </c:pt>
                <c:pt idx="1595">
                  <c:v>45.149343332999997</c:v>
                </c:pt>
                <c:pt idx="1596">
                  <c:v>45.17736</c:v>
                </c:pt>
                <c:pt idx="1597">
                  <c:v>45.208064999999998</c:v>
                </c:pt>
                <c:pt idx="1598">
                  <c:v>45.248950000000001</c:v>
                </c:pt>
                <c:pt idx="1599">
                  <c:v>45.279911667</c:v>
                </c:pt>
                <c:pt idx="1600">
                  <c:v>45.310391666999998</c:v>
                </c:pt>
                <c:pt idx="1601">
                  <c:v>45.325893333000003</c:v>
                </c:pt>
                <c:pt idx="1602">
                  <c:v>45.348765</c:v>
                </c:pt>
                <c:pt idx="1603">
                  <c:v>45.369696666999999</c:v>
                </c:pt>
                <c:pt idx="1604">
                  <c:v>45.400475</c:v>
                </c:pt>
                <c:pt idx="1605">
                  <c:v>45.421636667000001</c:v>
                </c:pt>
                <c:pt idx="1606">
                  <c:v>45.442565000000002</c:v>
                </c:pt>
                <c:pt idx="1607">
                  <c:v>45.468941667000003</c:v>
                </c:pt>
                <c:pt idx="1608">
                  <c:v>45.489384999999999</c:v>
                </c:pt>
                <c:pt idx="1609">
                  <c:v>45.525516666999998</c:v>
                </c:pt>
                <c:pt idx="1610">
                  <c:v>45.556843333000003</c:v>
                </c:pt>
                <c:pt idx="1611">
                  <c:v>45.592019999999998</c:v>
                </c:pt>
                <c:pt idx="1612">
                  <c:v>45.617395000000002</c:v>
                </c:pt>
                <c:pt idx="1613">
                  <c:v>45.644199999999998</c:v>
                </c:pt>
                <c:pt idx="1614">
                  <c:v>45.665354999999998</c:v>
                </c:pt>
                <c:pt idx="1615">
                  <c:v>45.694434999999999</c:v>
                </c:pt>
                <c:pt idx="1616">
                  <c:v>45.714039999999997</c:v>
                </c:pt>
                <c:pt idx="1617">
                  <c:v>45.738104999999997</c:v>
                </c:pt>
                <c:pt idx="1618">
                  <c:v>45.761865</c:v>
                </c:pt>
                <c:pt idx="1619">
                  <c:v>45.78584</c:v>
                </c:pt>
                <c:pt idx="1620">
                  <c:v>45.801645000000001</c:v>
                </c:pt>
                <c:pt idx="1621">
                  <c:v>45.819741667000002</c:v>
                </c:pt>
                <c:pt idx="1622">
                  <c:v>45.842734999999998</c:v>
                </c:pt>
                <c:pt idx="1623">
                  <c:v>45.868875000000003</c:v>
                </c:pt>
                <c:pt idx="1624">
                  <c:v>45.8902</c:v>
                </c:pt>
                <c:pt idx="1625">
                  <c:v>45.914463333</c:v>
                </c:pt>
                <c:pt idx="1626">
                  <c:v>45.938336667000002</c:v>
                </c:pt>
                <c:pt idx="1627">
                  <c:v>45.962363332999999</c:v>
                </c:pt>
                <c:pt idx="1628">
                  <c:v>45.978304999999999</c:v>
                </c:pt>
                <c:pt idx="1629">
                  <c:v>45.996346666999997</c:v>
                </c:pt>
                <c:pt idx="1630">
                  <c:v>46.023008333</c:v>
                </c:pt>
                <c:pt idx="1631">
                  <c:v>46.047036667</c:v>
                </c:pt>
                <c:pt idx="1632">
                  <c:v>46.071001666999997</c:v>
                </c:pt>
                <c:pt idx="1633">
                  <c:v>46.087173333000003</c:v>
                </c:pt>
                <c:pt idx="1634">
                  <c:v>46.105296666999998</c:v>
                </c:pt>
                <c:pt idx="1635">
                  <c:v>46.128615000000003</c:v>
                </c:pt>
                <c:pt idx="1636">
                  <c:v>46.149571666999996</c:v>
                </c:pt>
                <c:pt idx="1637">
                  <c:v>46.165170000000003</c:v>
                </c:pt>
                <c:pt idx="1638">
                  <c:v>46.183754999999998</c:v>
                </c:pt>
                <c:pt idx="1639">
                  <c:v>46.210050000000003</c:v>
                </c:pt>
                <c:pt idx="1640">
                  <c:v>46.230976667</c:v>
                </c:pt>
                <c:pt idx="1641">
                  <c:v>46.251566666999999</c:v>
                </c:pt>
                <c:pt idx="1642">
                  <c:v>46.277918333000002</c:v>
                </c:pt>
                <c:pt idx="1643">
                  <c:v>46.293828333</c:v>
                </c:pt>
                <c:pt idx="1644">
                  <c:v>46.322701666999997</c:v>
                </c:pt>
                <c:pt idx="1645">
                  <c:v>46.338183333000003</c:v>
                </c:pt>
                <c:pt idx="1646">
                  <c:v>46.356794999999998</c:v>
                </c:pt>
                <c:pt idx="1647">
                  <c:v>46.381093333000003</c:v>
                </c:pt>
                <c:pt idx="1648">
                  <c:v>46.402751666999997</c:v>
                </c:pt>
                <c:pt idx="1649">
                  <c:v>46.418651666999999</c:v>
                </c:pt>
                <c:pt idx="1650">
                  <c:v>46.437071666999998</c:v>
                </c:pt>
                <c:pt idx="1651">
                  <c:v>46.460978333</c:v>
                </c:pt>
                <c:pt idx="1652">
                  <c:v>46.477511667000002</c:v>
                </c:pt>
                <c:pt idx="1653">
                  <c:v>46.503173332999999</c:v>
                </c:pt>
                <c:pt idx="1654">
                  <c:v>46.538581667000003</c:v>
                </c:pt>
                <c:pt idx="1655">
                  <c:v>46.554105</c:v>
                </c:pt>
                <c:pt idx="1656">
                  <c:v>46.576633332999997</c:v>
                </c:pt>
                <c:pt idx="1657">
                  <c:v>46.592981666999997</c:v>
                </c:pt>
                <c:pt idx="1658">
                  <c:v>46.619345000000003</c:v>
                </c:pt>
                <c:pt idx="1659">
                  <c:v>46.640605000000001</c:v>
                </c:pt>
                <c:pt idx="1660">
                  <c:v>46.660833332999999</c:v>
                </c:pt>
                <c:pt idx="1661">
                  <c:v>46.676176667</c:v>
                </c:pt>
                <c:pt idx="1662">
                  <c:v>46.694328333000001</c:v>
                </c:pt>
                <c:pt idx="1663">
                  <c:v>46.712533333000003</c:v>
                </c:pt>
                <c:pt idx="1664">
                  <c:v>46.739513332999998</c:v>
                </c:pt>
                <c:pt idx="1665">
                  <c:v>46.764078333</c:v>
                </c:pt>
                <c:pt idx="1666">
                  <c:v>46.788069999999998</c:v>
                </c:pt>
                <c:pt idx="1667">
                  <c:v>46.808104999999998</c:v>
                </c:pt>
                <c:pt idx="1668">
                  <c:v>46.828215</c:v>
                </c:pt>
                <c:pt idx="1669">
                  <c:v>46.843398333000003</c:v>
                </c:pt>
                <c:pt idx="1670">
                  <c:v>46.869868332999999</c:v>
                </c:pt>
                <c:pt idx="1671">
                  <c:v>46.895105000000001</c:v>
                </c:pt>
                <c:pt idx="1672">
                  <c:v>46.914625000000001</c:v>
                </c:pt>
                <c:pt idx="1673">
                  <c:v>46.938465000000001</c:v>
                </c:pt>
                <c:pt idx="1674">
                  <c:v>46.962181667000003</c:v>
                </c:pt>
                <c:pt idx="1675">
                  <c:v>46.977546666999999</c:v>
                </c:pt>
                <c:pt idx="1676">
                  <c:v>46.995424999999997</c:v>
                </c:pt>
                <c:pt idx="1677">
                  <c:v>47.021543332999997</c:v>
                </c:pt>
                <c:pt idx="1678">
                  <c:v>47.036403333000003</c:v>
                </c:pt>
                <c:pt idx="1679">
                  <c:v>47.063209999999998</c:v>
                </c:pt>
                <c:pt idx="1680">
                  <c:v>47.087179999999996</c:v>
                </c:pt>
                <c:pt idx="1681">
                  <c:v>47.111128333000003</c:v>
                </c:pt>
                <c:pt idx="1682">
                  <c:v>47.134676667000001</c:v>
                </c:pt>
                <c:pt idx="1683">
                  <c:v>47.149769999999997</c:v>
                </c:pt>
                <c:pt idx="1684">
                  <c:v>47.173423333000002</c:v>
                </c:pt>
                <c:pt idx="1685">
                  <c:v>47.200279999999999</c:v>
                </c:pt>
                <c:pt idx="1686">
                  <c:v>47.221941667000003</c:v>
                </c:pt>
                <c:pt idx="1687">
                  <c:v>47.247815000000003</c:v>
                </c:pt>
                <c:pt idx="1688">
                  <c:v>47.284538333</c:v>
                </c:pt>
                <c:pt idx="1689">
                  <c:v>47.305133333000001</c:v>
                </c:pt>
                <c:pt idx="1690">
                  <c:v>47.325201667000002</c:v>
                </c:pt>
                <c:pt idx="1691">
                  <c:v>47.350803333000002</c:v>
                </c:pt>
                <c:pt idx="1692">
                  <c:v>47.366549999999997</c:v>
                </c:pt>
                <c:pt idx="1693">
                  <c:v>47.385016667000002</c:v>
                </c:pt>
                <c:pt idx="1694">
                  <c:v>47.402920000000002</c:v>
                </c:pt>
                <c:pt idx="1695">
                  <c:v>47.429029999999997</c:v>
                </c:pt>
                <c:pt idx="1696">
                  <c:v>47.452941666999997</c:v>
                </c:pt>
                <c:pt idx="1697">
                  <c:v>47.477378332999997</c:v>
                </c:pt>
                <c:pt idx="1698">
                  <c:v>47.501669999999997</c:v>
                </c:pt>
                <c:pt idx="1699">
                  <c:v>47.522869999999998</c:v>
                </c:pt>
                <c:pt idx="1700">
                  <c:v>47.538879999999999</c:v>
                </c:pt>
                <c:pt idx="1701">
                  <c:v>47.565703333000002</c:v>
                </c:pt>
                <c:pt idx="1702">
                  <c:v>47.581491667000002</c:v>
                </c:pt>
                <c:pt idx="1703">
                  <c:v>47.600276667000003</c:v>
                </c:pt>
                <c:pt idx="1704">
                  <c:v>47.618478332999999</c:v>
                </c:pt>
                <c:pt idx="1705">
                  <c:v>47.641325000000002</c:v>
                </c:pt>
                <c:pt idx="1706">
                  <c:v>47.666681666999999</c:v>
                </c:pt>
                <c:pt idx="1707">
                  <c:v>47.682688333000002</c:v>
                </c:pt>
                <c:pt idx="1708">
                  <c:v>47.701065</c:v>
                </c:pt>
                <c:pt idx="1709">
                  <c:v>47.720278333000003</c:v>
                </c:pt>
                <c:pt idx="1710">
                  <c:v>47.738750000000003</c:v>
                </c:pt>
                <c:pt idx="1711">
                  <c:v>47.762006667000001</c:v>
                </c:pt>
                <c:pt idx="1712">
                  <c:v>47.786203333000003</c:v>
                </c:pt>
                <c:pt idx="1713">
                  <c:v>47.801566667000003</c:v>
                </c:pt>
                <c:pt idx="1714">
                  <c:v>47.830730000000003</c:v>
                </c:pt>
                <c:pt idx="1715">
                  <c:v>47.866406667</c:v>
                </c:pt>
                <c:pt idx="1716">
                  <c:v>47.887233332999998</c:v>
                </c:pt>
                <c:pt idx="1717">
                  <c:v>47.907698332999999</c:v>
                </c:pt>
                <c:pt idx="1718">
                  <c:v>47.928596667000001</c:v>
                </c:pt>
                <c:pt idx="1719">
                  <c:v>47.943593333000003</c:v>
                </c:pt>
                <c:pt idx="1720">
                  <c:v>47.962428332999998</c:v>
                </c:pt>
                <c:pt idx="1721">
                  <c:v>48.000288333</c:v>
                </c:pt>
                <c:pt idx="1722">
                  <c:v>48.021695000000001</c:v>
                </c:pt>
                <c:pt idx="1723">
                  <c:v>48.037866667000003</c:v>
                </c:pt>
                <c:pt idx="1724">
                  <c:v>48.064538333000002</c:v>
                </c:pt>
                <c:pt idx="1725">
                  <c:v>48.080198332999998</c:v>
                </c:pt>
                <c:pt idx="1726">
                  <c:v>48.098230000000001</c:v>
                </c:pt>
                <c:pt idx="1727">
                  <c:v>48.122036667000003</c:v>
                </c:pt>
                <c:pt idx="1728">
                  <c:v>48.138716666999997</c:v>
                </c:pt>
                <c:pt idx="1729">
                  <c:v>48.164933333</c:v>
                </c:pt>
                <c:pt idx="1730">
                  <c:v>48.189034999999997</c:v>
                </c:pt>
                <c:pt idx="1731">
                  <c:v>48.213180000000001</c:v>
                </c:pt>
                <c:pt idx="1732">
                  <c:v>48.237541667000002</c:v>
                </c:pt>
                <c:pt idx="1733">
                  <c:v>48.253328332999999</c:v>
                </c:pt>
                <c:pt idx="1734">
                  <c:v>48.272031667</c:v>
                </c:pt>
                <c:pt idx="1735">
                  <c:v>48.298344999999998</c:v>
                </c:pt>
                <c:pt idx="1736">
                  <c:v>48.322204999999997</c:v>
                </c:pt>
                <c:pt idx="1737">
                  <c:v>48.346596667</c:v>
                </c:pt>
                <c:pt idx="1738">
                  <c:v>48.362873333000003</c:v>
                </c:pt>
                <c:pt idx="1739">
                  <c:v>48.38935</c:v>
                </c:pt>
                <c:pt idx="1740">
                  <c:v>48.413705</c:v>
                </c:pt>
                <c:pt idx="1741">
                  <c:v>48.437843332999996</c:v>
                </c:pt>
                <c:pt idx="1742">
                  <c:v>48.461708332999997</c:v>
                </c:pt>
                <c:pt idx="1743">
                  <c:v>48.485840000000003</c:v>
                </c:pt>
                <c:pt idx="1744">
                  <c:v>48.509366667000002</c:v>
                </c:pt>
                <c:pt idx="1745">
                  <c:v>48.525776667000002</c:v>
                </c:pt>
                <c:pt idx="1746">
                  <c:v>48.543231667000001</c:v>
                </c:pt>
                <c:pt idx="1747">
                  <c:v>48.561554999999998</c:v>
                </c:pt>
                <c:pt idx="1748">
                  <c:v>48.580836667</c:v>
                </c:pt>
                <c:pt idx="1749">
                  <c:v>48.599159999999998</c:v>
                </c:pt>
                <c:pt idx="1750">
                  <c:v>48.617258333000002</c:v>
                </c:pt>
                <c:pt idx="1751">
                  <c:v>48.635448332999999</c:v>
                </c:pt>
                <c:pt idx="1752">
                  <c:v>48.661868333000001</c:v>
                </c:pt>
                <c:pt idx="1753">
                  <c:v>48.686003333000002</c:v>
                </c:pt>
                <c:pt idx="1754">
                  <c:v>48.701201666999999</c:v>
                </c:pt>
                <c:pt idx="1755">
                  <c:v>48.719283333</c:v>
                </c:pt>
                <c:pt idx="1756">
                  <c:v>48.737988332999997</c:v>
                </c:pt>
                <c:pt idx="1757">
                  <c:v>48.765013332999999</c:v>
                </c:pt>
                <c:pt idx="1758">
                  <c:v>48.785060000000001</c:v>
                </c:pt>
                <c:pt idx="1759">
                  <c:v>48.800186666999998</c:v>
                </c:pt>
                <c:pt idx="1760">
                  <c:v>48.826881667000002</c:v>
                </c:pt>
                <c:pt idx="1761">
                  <c:v>48.856736667</c:v>
                </c:pt>
                <c:pt idx="1762">
                  <c:v>48.873641667000001</c:v>
                </c:pt>
                <c:pt idx="1763">
                  <c:v>48.900955000000003</c:v>
                </c:pt>
                <c:pt idx="1764">
                  <c:v>48.922699999999999</c:v>
                </c:pt>
                <c:pt idx="1765">
                  <c:v>48.937948333000001</c:v>
                </c:pt>
                <c:pt idx="1766">
                  <c:v>48.968121666999998</c:v>
                </c:pt>
                <c:pt idx="1767">
                  <c:v>48.983938332999998</c:v>
                </c:pt>
                <c:pt idx="1768">
                  <c:v>49.008036666999999</c:v>
                </c:pt>
                <c:pt idx="1769">
                  <c:v>49.040683332999997</c:v>
                </c:pt>
                <c:pt idx="1770">
                  <c:v>49.05639</c:v>
                </c:pt>
                <c:pt idx="1771">
                  <c:v>49.075569999999999</c:v>
                </c:pt>
                <c:pt idx="1772">
                  <c:v>49.101370000000003</c:v>
                </c:pt>
                <c:pt idx="1773">
                  <c:v>49.116886667000003</c:v>
                </c:pt>
                <c:pt idx="1774">
                  <c:v>49.134524999999996</c:v>
                </c:pt>
                <c:pt idx="1775">
                  <c:v>49.161978333</c:v>
                </c:pt>
                <c:pt idx="1776">
                  <c:v>49.186038332999999</c:v>
                </c:pt>
                <c:pt idx="1777">
                  <c:v>49.206271667000003</c:v>
                </c:pt>
                <c:pt idx="1778">
                  <c:v>49.230535000000003</c:v>
                </c:pt>
                <c:pt idx="1779">
                  <c:v>49.254689999999997</c:v>
                </c:pt>
                <c:pt idx="1780">
                  <c:v>49.271443333000001</c:v>
                </c:pt>
                <c:pt idx="1781">
                  <c:v>49.297336667000003</c:v>
                </c:pt>
                <c:pt idx="1782">
                  <c:v>49.321204999999999</c:v>
                </c:pt>
                <c:pt idx="1783">
                  <c:v>49.337478333</c:v>
                </c:pt>
                <c:pt idx="1784">
                  <c:v>49.355763332999999</c:v>
                </c:pt>
                <c:pt idx="1785">
                  <c:v>49.38261</c:v>
                </c:pt>
                <c:pt idx="1786">
                  <c:v>49.407038333000003</c:v>
                </c:pt>
                <c:pt idx="1787">
                  <c:v>49.431178332999998</c:v>
                </c:pt>
                <c:pt idx="1788">
                  <c:v>49.446966666999998</c:v>
                </c:pt>
                <c:pt idx="1789">
                  <c:v>49.465715000000003</c:v>
                </c:pt>
                <c:pt idx="1790">
                  <c:v>49.489111667000003</c:v>
                </c:pt>
                <c:pt idx="1791">
                  <c:v>49.512869999999999</c:v>
                </c:pt>
                <c:pt idx="1792">
                  <c:v>49.536835000000004</c:v>
                </c:pt>
                <c:pt idx="1793">
                  <c:v>49.560973333</c:v>
                </c:pt>
                <c:pt idx="1794">
                  <c:v>49.585175</c:v>
                </c:pt>
                <c:pt idx="1795">
                  <c:v>49.601048333000001</c:v>
                </c:pt>
                <c:pt idx="1796">
                  <c:v>49.627671667000001</c:v>
                </c:pt>
                <c:pt idx="1797">
                  <c:v>49.644041667000003</c:v>
                </c:pt>
                <c:pt idx="1798">
                  <c:v>49.672706667</c:v>
                </c:pt>
                <c:pt idx="1799">
                  <c:v>49.697195000000001</c:v>
                </c:pt>
                <c:pt idx="1800">
                  <c:v>49.721701666999998</c:v>
                </c:pt>
                <c:pt idx="1801">
                  <c:v>49.737400000000001</c:v>
                </c:pt>
                <c:pt idx="1802">
                  <c:v>49.760498333000001</c:v>
                </c:pt>
                <c:pt idx="1803">
                  <c:v>49.781118333000002</c:v>
                </c:pt>
                <c:pt idx="1804">
                  <c:v>49.797541666999997</c:v>
                </c:pt>
                <c:pt idx="1805">
                  <c:v>49.824179999999998</c:v>
                </c:pt>
                <c:pt idx="1806">
                  <c:v>49.840151667000001</c:v>
                </c:pt>
                <c:pt idx="1807">
                  <c:v>49.858778332999997</c:v>
                </c:pt>
                <c:pt idx="1808">
                  <c:v>49.885368333000002</c:v>
                </c:pt>
                <c:pt idx="1809">
                  <c:v>49.909428333000001</c:v>
                </c:pt>
                <c:pt idx="1810">
                  <c:v>49.933868332999999</c:v>
                </c:pt>
                <c:pt idx="1811">
                  <c:v>49.950274999999998</c:v>
                </c:pt>
                <c:pt idx="1812">
                  <c:v>49.976533332999999</c:v>
                </c:pt>
                <c:pt idx="1813">
                  <c:v>49.992604999999998</c:v>
                </c:pt>
                <c:pt idx="1814">
                  <c:v>50.010975000000002</c:v>
                </c:pt>
                <c:pt idx="1815">
                  <c:v>50.037668332999999</c:v>
                </c:pt>
                <c:pt idx="1816">
                  <c:v>50.053953333000003</c:v>
                </c:pt>
                <c:pt idx="1817">
                  <c:v>50.080275</c:v>
                </c:pt>
                <c:pt idx="1818">
                  <c:v>50.095833333000002</c:v>
                </c:pt>
                <c:pt idx="1819">
                  <c:v>50.125050000000002</c:v>
                </c:pt>
                <c:pt idx="1820">
                  <c:v>50.140848333000001</c:v>
                </c:pt>
                <c:pt idx="1821">
                  <c:v>50.160206666999997</c:v>
                </c:pt>
                <c:pt idx="1822">
                  <c:v>50.179703332999999</c:v>
                </c:pt>
                <c:pt idx="1823">
                  <c:v>50.205038332999997</c:v>
                </c:pt>
                <c:pt idx="1824">
                  <c:v>50.221170000000001</c:v>
                </c:pt>
                <c:pt idx="1825">
                  <c:v>50.247806666999999</c:v>
                </c:pt>
                <c:pt idx="1826">
                  <c:v>50.263148332999997</c:v>
                </c:pt>
                <c:pt idx="1827">
                  <c:v>50.281910000000003</c:v>
                </c:pt>
                <c:pt idx="1828">
                  <c:v>50.309018332999997</c:v>
                </c:pt>
                <c:pt idx="1829">
                  <c:v>50.324883333000002</c:v>
                </c:pt>
                <c:pt idx="1830">
                  <c:v>50.343196667000001</c:v>
                </c:pt>
                <c:pt idx="1831">
                  <c:v>50.369701667000001</c:v>
                </c:pt>
                <c:pt idx="1832">
                  <c:v>50.393675000000002</c:v>
                </c:pt>
                <c:pt idx="1833">
                  <c:v>50.417803333000002</c:v>
                </c:pt>
                <c:pt idx="1834">
                  <c:v>50.442008332999997</c:v>
                </c:pt>
                <c:pt idx="1835">
                  <c:v>50.457613332999998</c:v>
                </c:pt>
                <c:pt idx="1836">
                  <c:v>50.484173333000001</c:v>
                </c:pt>
                <c:pt idx="1837">
                  <c:v>50.508373333000002</c:v>
                </c:pt>
                <c:pt idx="1838">
                  <c:v>50.524483332999999</c:v>
                </c:pt>
                <c:pt idx="1839">
                  <c:v>50.551371666999998</c:v>
                </c:pt>
                <c:pt idx="1840">
                  <c:v>50.567133333000001</c:v>
                </c:pt>
                <c:pt idx="1841">
                  <c:v>50.593969999999999</c:v>
                </c:pt>
                <c:pt idx="1842">
                  <c:v>50.618178333000003</c:v>
                </c:pt>
                <c:pt idx="1843">
                  <c:v>50.634270000000001</c:v>
                </c:pt>
                <c:pt idx="1844">
                  <c:v>50.652936666999999</c:v>
                </c:pt>
                <c:pt idx="1845">
                  <c:v>50.680038332999999</c:v>
                </c:pt>
                <c:pt idx="1846">
                  <c:v>50.704504999999997</c:v>
                </c:pt>
                <c:pt idx="1847">
                  <c:v>50.728533333000001</c:v>
                </c:pt>
                <c:pt idx="1848">
                  <c:v>50.752673332999997</c:v>
                </c:pt>
                <c:pt idx="1849">
                  <c:v>50.777468333000002</c:v>
                </c:pt>
                <c:pt idx="1850">
                  <c:v>50.793628333000001</c:v>
                </c:pt>
                <c:pt idx="1851">
                  <c:v>50.818131667000003</c:v>
                </c:pt>
                <c:pt idx="1852">
                  <c:v>50.838748332999998</c:v>
                </c:pt>
                <c:pt idx="1853">
                  <c:v>50.859940000000002</c:v>
                </c:pt>
                <c:pt idx="1854">
                  <c:v>50.881011667000003</c:v>
                </c:pt>
                <c:pt idx="1855">
                  <c:v>50.897531667000003</c:v>
                </c:pt>
                <c:pt idx="1856">
                  <c:v>50.915844999999997</c:v>
                </c:pt>
                <c:pt idx="1857">
                  <c:v>50.939758333</c:v>
                </c:pt>
                <c:pt idx="1858">
                  <c:v>50.961688332999998</c:v>
                </c:pt>
                <c:pt idx="1859">
                  <c:v>50.977764999999998</c:v>
                </c:pt>
                <c:pt idx="1860">
                  <c:v>51.004008333000002</c:v>
                </c:pt>
                <c:pt idx="1861">
                  <c:v>51.028368333000003</c:v>
                </c:pt>
                <c:pt idx="1862">
                  <c:v>51.052836667000001</c:v>
                </c:pt>
                <c:pt idx="1863">
                  <c:v>51.077038332999997</c:v>
                </c:pt>
                <c:pt idx="1864">
                  <c:v>51.101505000000003</c:v>
                </c:pt>
                <c:pt idx="1865">
                  <c:v>51.125463332999999</c:v>
                </c:pt>
                <c:pt idx="1866">
                  <c:v>51.149508333</c:v>
                </c:pt>
                <c:pt idx="1867">
                  <c:v>51.174035000000003</c:v>
                </c:pt>
                <c:pt idx="1868">
                  <c:v>51.195361667</c:v>
                </c:pt>
                <c:pt idx="1869">
                  <c:v>51.211331667000003</c:v>
                </c:pt>
                <c:pt idx="1870">
                  <c:v>51.234803333000002</c:v>
                </c:pt>
                <c:pt idx="1871">
                  <c:v>51.250385000000001</c:v>
                </c:pt>
                <c:pt idx="1872">
                  <c:v>51.268470000000001</c:v>
                </c:pt>
                <c:pt idx="1873">
                  <c:v>51.286655000000003</c:v>
                </c:pt>
                <c:pt idx="1874">
                  <c:v>51.313600000000001</c:v>
                </c:pt>
                <c:pt idx="1875">
                  <c:v>51.337530000000001</c:v>
                </c:pt>
                <c:pt idx="1876">
                  <c:v>51.352791666999998</c:v>
                </c:pt>
                <c:pt idx="1877">
                  <c:v>51.370873332999999</c:v>
                </c:pt>
                <c:pt idx="1878">
                  <c:v>51.397338333</c:v>
                </c:pt>
                <c:pt idx="1879">
                  <c:v>51.412824999999998</c:v>
                </c:pt>
                <c:pt idx="1880">
                  <c:v>51.430824999999999</c:v>
                </c:pt>
                <c:pt idx="1881">
                  <c:v>51.457376666999998</c:v>
                </c:pt>
                <c:pt idx="1882">
                  <c:v>51.481279999999998</c:v>
                </c:pt>
                <c:pt idx="1883">
                  <c:v>51.497453333000003</c:v>
                </c:pt>
                <c:pt idx="1884">
                  <c:v>51.525334999999998</c:v>
                </c:pt>
                <c:pt idx="1885">
                  <c:v>51.541735000000003</c:v>
                </c:pt>
                <c:pt idx="1886">
                  <c:v>51.559600000000003</c:v>
                </c:pt>
                <c:pt idx="1887">
                  <c:v>51.577640000000002</c:v>
                </c:pt>
                <c:pt idx="1888">
                  <c:v>51.596235</c:v>
                </c:pt>
                <c:pt idx="1889">
                  <c:v>51.614373333000003</c:v>
                </c:pt>
                <c:pt idx="1890">
                  <c:v>51.638196667000003</c:v>
                </c:pt>
                <c:pt idx="1891">
                  <c:v>51.659044999999999</c:v>
                </c:pt>
                <c:pt idx="1892">
                  <c:v>51.683196666999997</c:v>
                </c:pt>
                <c:pt idx="1893">
                  <c:v>51.698259999999998</c:v>
                </c:pt>
                <c:pt idx="1894">
                  <c:v>51.725720000000003</c:v>
                </c:pt>
                <c:pt idx="1895">
                  <c:v>51.749499999999998</c:v>
                </c:pt>
                <c:pt idx="1896">
                  <c:v>51.765123332999998</c:v>
                </c:pt>
                <c:pt idx="1897">
                  <c:v>51.792529999999999</c:v>
                </c:pt>
                <c:pt idx="1898">
                  <c:v>51.816791666999997</c:v>
                </c:pt>
                <c:pt idx="1899">
                  <c:v>51.840676666999997</c:v>
                </c:pt>
                <c:pt idx="1900">
                  <c:v>51.864871667000003</c:v>
                </c:pt>
                <c:pt idx="1901">
                  <c:v>51.889168333000001</c:v>
                </c:pt>
                <c:pt idx="1902">
                  <c:v>51.913204999999998</c:v>
                </c:pt>
                <c:pt idx="1903">
                  <c:v>51.935231666999996</c:v>
                </c:pt>
                <c:pt idx="1904">
                  <c:v>51.957075000000003</c:v>
                </c:pt>
                <c:pt idx="1905">
                  <c:v>51.972421666999999</c:v>
                </c:pt>
                <c:pt idx="1906">
                  <c:v>51.997323332999997</c:v>
                </c:pt>
                <c:pt idx="1907">
                  <c:v>52.013496666999998</c:v>
                </c:pt>
                <c:pt idx="1908">
                  <c:v>52.040038332999998</c:v>
                </c:pt>
                <c:pt idx="1909">
                  <c:v>52.061341667000001</c:v>
                </c:pt>
                <c:pt idx="1910">
                  <c:v>52.083531667000003</c:v>
                </c:pt>
                <c:pt idx="1911">
                  <c:v>52.107478333000003</c:v>
                </c:pt>
                <c:pt idx="1912">
                  <c:v>52.129168333000003</c:v>
                </c:pt>
                <c:pt idx="1913">
                  <c:v>52.151384999999998</c:v>
                </c:pt>
                <c:pt idx="1914">
                  <c:v>52.173293332999997</c:v>
                </c:pt>
                <c:pt idx="1915">
                  <c:v>52.195675000000001</c:v>
                </c:pt>
                <c:pt idx="1916">
                  <c:v>52.218536667000002</c:v>
                </c:pt>
                <c:pt idx="1917">
                  <c:v>52.240703332999999</c:v>
                </c:pt>
                <c:pt idx="1918">
                  <c:v>52.264963332999997</c:v>
                </c:pt>
                <c:pt idx="1919">
                  <c:v>52.287271666999999</c:v>
                </c:pt>
                <c:pt idx="1920">
                  <c:v>52.302821667000003</c:v>
                </c:pt>
                <c:pt idx="1921">
                  <c:v>52.320836667000002</c:v>
                </c:pt>
                <c:pt idx="1922">
                  <c:v>52.339036667000002</c:v>
                </c:pt>
                <c:pt idx="1923">
                  <c:v>52.357458332999997</c:v>
                </c:pt>
                <c:pt idx="1924">
                  <c:v>52.384873333000002</c:v>
                </c:pt>
                <c:pt idx="1925">
                  <c:v>52.409006667</c:v>
                </c:pt>
                <c:pt idx="1926">
                  <c:v>52.432863333</c:v>
                </c:pt>
                <c:pt idx="1927">
                  <c:v>52.448573332999999</c:v>
                </c:pt>
                <c:pt idx="1928">
                  <c:v>52.475034999999998</c:v>
                </c:pt>
                <c:pt idx="1929">
                  <c:v>52.490071667000002</c:v>
                </c:pt>
                <c:pt idx="1930">
                  <c:v>52.517038333000002</c:v>
                </c:pt>
                <c:pt idx="1931">
                  <c:v>52.541261667000001</c:v>
                </c:pt>
                <c:pt idx="1932">
                  <c:v>52.561678333000003</c:v>
                </c:pt>
                <c:pt idx="1933">
                  <c:v>52.585535</c:v>
                </c:pt>
                <c:pt idx="1934">
                  <c:v>52.609501667000004</c:v>
                </c:pt>
                <c:pt idx="1935">
                  <c:v>52.633208332999999</c:v>
                </c:pt>
                <c:pt idx="1936">
                  <c:v>52.657516667000003</c:v>
                </c:pt>
                <c:pt idx="1937">
                  <c:v>52.681698333</c:v>
                </c:pt>
                <c:pt idx="1938">
                  <c:v>52.705856666999999</c:v>
                </c:pt>
                <c:pt idx="1939">
                  <c:v>52.730298333</c:v>
                </c:pt>
                <c:pt idx="1940">
                  <c:v>52.746281666999998</c:v>
                </c:pt>
                <c:pt idx="1941">
                  <c:v>52.773036667</c:v>
                </c:pt>
                <c:pt idx="1942">
                  <c:v>52.789188332999998</c:v>
                </c:pt>
                <c:pt idx="1943">
                  <c:v>52.813133333000003</c:v>
                </c:pt>
                <c:pt idx="1944">
                  <c:v>52.837516667000003</c:v>
                </c:pt>
                <c:pt idx="1945">
                  <c:v>52.861868332999997</c:v>
                </c:pt>
                <c:pt idx="1946">
                  <c:v>52.883846667</c:v>
                </c:pt>
                <c:pt idx="1947">
                  <c:v>52.905284999999999</c:v>
                </c:pt>
                <c:pt idx="1948">
                  <c:v>52.929631667000002</c:v>
                </c:pt>
                <c:pt idx="1949">
                  <c:v>52.951300000000003</c:v>
                </c:pt>
                <c:pt idx="1950">
                  <c:v>52.967596667000002</c:v>
                </c:pt>
                <c:pt idx="1951">
                  <c:v>52.991721667</c:v>
                </c:pt>
                <c:pt idx="1952">
                  <c:v>53.014511667000001</c:v>
                </c:pt>
                <c:pt idx="1953">
                  <c:v>53.030896667</c:v>
                </c:pt>
                <c:pt idx="1954">
                  <c:v>53.049591667000001</c:v>
                </c:pt>
                <c:pt idx="1955">
                  <c:v>53.075808332999998</c:v>
                </c:pt>
                <c:pt idx="1956">
                  <c:v>53.097876667000001</c:v>
                </c:pt>
                <c:pt idx="1957">
                  <c:v>53.113778332999999</c:v>
                </c:pt>
                <c:pt idx="1958">
                  <c:v>53.132008333000002</c:v>
                </c:pt>
                <c:pt idx="1959">
                  <c:v>53.150566667</c:v>
                </c:pt>
                <c:pt idx="1960">
                  <c:v>53.177346667000002</c:v>
                </c:pt>
                <c:pt idx="1961">
                  <c:v>53.201538333000002</c:v>
                </c:pt>
                <c:pt idx="1962">
                  <c:v>53.223283332999998</c:v>
                </c:pt>
                <c:pt idx="1963">
                  <c:v>53.238756666999997</c:v>
                </c:pt>
                <c:pt idx="1964">
                  <c:v>53.265763333000002</c:v>
                </c:pt>
                <c:pt idx="1965">
                  <c:v>53.289873333000003</c:v>
                </c:pt>
                <c:pt idx="1966">
                  <c:v>53.311615000000003</c:v>
                </c:pt>
                <c:pt idx="1967">
                  <c:v>53.333874999999999</c:v>
                </c:pt>
                <c:pt idx="1968">
                  <c:v>53.357761666999998</c:v>
                </c:pt>
                <c:pt idx="1969">
                  <c:v>53.381536666999999</c:v>
                </c:pt>
                <c:pt idx="1970">
                  <c:v>53.403669999999998</c:v>
                </c:pt>
                <c:pt idx="1971">
                  <c:v>53.425381667000003</c:v>
                </c:pt>
                <c:pt idx="1972">
                  <c:v>53.448761666999999</c:v>
                </c:pt>
                <c:pt idx="1973">
                  <c:v>53.470881667</c:v>
                </c:pt>
                <c:pt idx="1974">
                  <c:v>53.492355000000003</c:v>
                </c:pt>
                <c:pt idx="1975">
                  <c:v>53.515198333000001</c:v>
                </c:pt>
                <c:pt idx="1976">
                  <c:v>53.537005000000001</c:v>
                </c:pt>
                <c:pt idx="1977">
                  <c:v>53.558381666999999</c:v>
                </c:pt>
                <c:pt idx="1978">
                  <c:v>53.582014999999998</c:v>
                </c:pt>
                <c:pt idx="1979">
                  <c:v>53.603706666999997</c:v>
                </c:pt>
                <c:pt idx="1980">
                  <c:v>53.627596666999999</c:v>
                </c:pt>
                <c:pt idx="1981">
                  <c:v>53.649558333000002</c:v>
                </c:pt>
                <c:pt idx="1982">
                  <c:v>53.673675000000003</c:v>
                </c:pt>
                <c:pt idx="1983">
                  <c:v>53.697364999999998</c:v>
                </c:pt>
                <c:pt idx="1984">
                  <c:v>53.721505000000001</c:v>
                </c:pt>
                <c:pt idx="1985">
                  <c:v>53.745018332999997</c:v>
                </c:pt>
                <c:pt idx="1986">
                  <c:v>53.769186667</c:v>
                </c:pt>
                <c:pt idx="1987">
                  <c:v>53.792630000000003</c:v>
                </c:pt>
                <c:pt idx="1988">
                  <c:v>53.816785000000003</c:v>
                </c:pt>
                <c:pt idx="1989">
                  <c:v>53.832574999999999</c:v>
                </c:pt>
                <c:pt idx="1990">
                  <c:v>53.856385000000003</c:v>
                </c:pt>
                <c:pt idx="1991">
                  <c:v>53.878283332999999</c:v>
                </c:pt>
                <c:pt idx="1992">
                  <c:v>53.898596667</c:v>
                </c:pt>
                <c:pt idx="1993">
                  <c:v>53.913758332999997</c:v>
                </c:pt>
                <c:pt idx="1994">
                  <c:v>53.940508332999997</c:v>
                </c:pt>
                <c:pt idx="1995">
                  <c:v>53.962213333000001</c:v>
                </c:pt>
                <c:pt idx="1996">
                  <c:v>53.983661667</c:v>
                </c:pt>
                <c:pt idx="1997">
                  <c:v>53.998941666999997</c:v>
                </c:pt>
                <c:pt idx="1998">
                  <c:v>54.023119999999999</c:v>
                </c:pt>
                <c:pt idx="1999">
                  <c:v>54.046871666999998</c:v>
                </c:pt>
                <c:pt idx="2000">
                  <c:v>54.061948332999997</c:v>
                </c:pt>
                <c:pt idx="2001">
                  <c:v>54.080223332999999</c:v>
                </c:pt>
                <c:pt idx="2002">
                  <c:v>54.098213332999997</c:v>
                </c:pt>
                <c:pt idx="2003">
                  <c:v>54.125033332999998</c:v>
                </c:pt>
                <c:pt idx="2004">
                  <c:v>54.139814999999999</c:v>
                </c:pt>
                <c:pt idx="2005">
                  <c:v>54.166201667000003</c:v>
                </c:pt>
                <c:pt idx="2006">
                  <c:v>54.190018332999998</c:v>
                </c:pt>
                <c:pt idx="2007">
                  <c:v>54.213863332999999</c:v>
                </c:pt>
                <c:pt idx="2008">
                  <c:v>54.237508333000001</c:v>
                </c:pt>
                <c:pt idx="2009">
                  <c:v>54.260866667000002</c:v>
                </c:pt>
                <c:pt idx="2010">
                  <c:v>54.285335000000003</c:v>
                </c:pt>
                <c:pt idx="2011">
                  <c:v>54.300403332999998</c:v>
                </c:pt>
                <c:pt idx="2012">
                  <c:v>54.325245000000002</c:v>
                </c:pt>
                <c:pt idx="2013">
                  <c:v>54.347535000000001</c:v>
                </c:pt>
                <c:pt idx="2014">
                  <c:v>54.363066666999998</c:v>
                </c:pt>
                <c:pt idx="2015">
                  <c:v>54.38937</c:v>
                </c:pt>
                <c:pt idx="2016">
                  <c:v>54.411031667000003</c:v>
                </c:pt>
                <c:pt idx="2017">
                  <c:v>54.426281666999998</c:v>
                </c:pt>
                <c:pt idx="2018">
                  <c:v>54.444523332999999</c:v>
                </c:pt>
                <c:pt idx="2019">
                  <c:v>54.462384999999998</c:v>
                </c:pt>
                <c:pt idx="2020">
                  <c:v>54.480168333000002</c:v>
                </c:pt>
                <c:pt idx="2021">
                  <c:v>54.506971667000002</c:v>
                </c:pt>
                <c:pt idx="2022">
                  <c:v>54.530675000000002</c:v>
                </c:pt>
                <c:pt idx="2023">
                  <c:v>54.545648333000003</c:v>
                </c:pt>
                <c:pt idx="2024">
                  <c:v>54.56344</c:v>
                </c:pt>
                <c:pt idx="2025">
                  <c:v>54.590041667000001</c:v>
                </c:pt>
                <c:pt idx="2026">
                  <c:v>54.614056667</c:v>
                </c:pt>
                <c:pt idx="2027">
                  <c:v>54.633524999999999</c:v>
                </c:pt>
                <c:pt idx="2028">
                  <c:v>54.652605000000001</c:v>
                </c:pt>
                <c:pt idx="2029">
                  <c:v>54.681288332999998</c:v>
                </c:pt>
                <c:pt idx="2030">
                  <c:v>54.705579999999998</c:v>
                </c:pt>
                <c:pt idx="2031">
                  <c:v>54.729318333000002</c:v>
                </c:pt>
                <c:pt idx="2032">
                  <c:v>54.753378333000001</c:v>
                </c:pt>
                <c:pt idx="2033">
                  <c:v>54.776703333</c:v>
                </c:pt>
                <c:pt idx="2034">
                  <c:v>54.791273332999999</c:v>
                </c:pt>
                <c:pt idx="2035">
                  <c:v>54.808810000000001</c:v>
                </c:pt>
                <c:pt idx="2036">
                  <c:v>54.834863333000001</c:v>
                </c:pt>
                <c:pt idx="2037">
                  <c:v>54.849958332999996</c:v>
                </c:pt>
                <c:pt idx="2038">
                  <c:v>54.872109999999999</c:v>
                </c:pt>
                <c:pt idx="2039">
                  <c:v>54.895674999999997</c:v>
                </c:pt>
                <c:pt idx="2040">
                  <c:v>54.919379999999997</c:v>
                </c:pt>
                <c:pt idx="2041">
                  <c:v>54.942835000000002</c:v>
                </c:pt>
                <c:pt idx="2042">
                  <c:v>54.957736666999999</c:v>
                </c:pt>
                <c:pt idx="2043">
                  <c:v>54.975761667</c:v>
                </c:pt>
                <c:pt idx="2044">
                  <c:v>55.002701666999997</c:v>
                </c:pt>
                <c:pt idx="2045">
                  <c:v>55.026608332999999</c:v>
                </c:pt>
                <c:pt idx="2046">
                  <c:v>55.048751666999998</c:v>
                </c:pt>
                <c:pt idx="2047">
                  <c:v>55.070070000000001</c:v>
                </c:pt>
                <c:pt idx="2048">
                  <c:v>55.092703333000003</c:v>
                </c:pt>
                <c:pt idx="2049">
                  <c:v>55.117071666999998</c:v>
                </c:pt>
                <c:pt idx="2050">
                  <c:v>55.138640000000002</c:v>
                </c:pt>
                <c:pt idx="2051">
                  <c:v>55.16263</c:v>
                </c:pt>
                <c:pt idx="2052">
                  <c:v>55.184486667000002</c:v>
                </c:pt>
                <c:pt idx="2053">
                  <c:v>55.20617</c:v>
                </c:pt>
                <c:pt idx="2054">
                  <c:v>55.230408333</c:v>
                </c:pt>
                <c:pt idx="2055">
                  <c:v>55.25217</c:v>
                </c:pt>
                <c:pt idx="2056">
                  <c:v>55.274218333</c:v>
                </c:pt>
                <c:pt idx="2057">
                  <c:v>55.298555</c:v>
                </c:pt>
                <c:pt idx="2058">
                  <c:v>55.320621666999998</c:v>
                </c:pt>
                <c:pt idx="2059">
                  <c:v>55.342246666999998</c:v>
                </c:pt>
                <c:pt idx="2060">
                  <c:v>55.366058332999998</c:v>
                </c:pt>
                <c:pt idx="2061">
                  <c:v>55.388363333000001</c:v>
                </c:pt>
                <c:pt idx="2062">
                  <c:v>55.411531666999998</c:v>
                </c:pt>
                <c:pt idx="2063">
                  <c:v>55.433343333000003</c:v>
                </c:pt>
                <c:pt idx="2064">
                  <c:v>55.455343333000002</c:v>
                </c:pt>
                <c:pt idx="2065">
                  <c:v>55.476993333000003</c:v>
                </c:pt>
                <c:pt idx="2066">
                  <c:v>55.498703333000002</c:v>
                </c:pt>
                <c:pt idx="2067">
                  <c:v>55.522835000000001</c:v>
                </c:pt>
                <c:pt idx="2068">
                  <c:v>55.544575000000002</c:v>
                </c:pt>
                <c:pt idx="2069">
                  <c:v>55.568555000000003</c:v>
                </c:pt>
                <c:pt idx="2070">
                  <c:v>55.583663332999997</c:v>
                </c:pt>
                <c:pt idx="2071">
                  <c:v>55.601998332999997</c:v>
                </c:pt>
                <c:pt idx="2072">
                  <c:v>55.624580000000002</c:v>
                </c:pt>
                <c:pt idx="2073">
                  <c:v>55.639953333000001</c:v>
                </c:pt>
                <c:pt idx="2074">
                  <c:v>55.658054999999997</c:v>
                </c:pt>
                <c:pt idx="2075">
                  <c:v>55.676366667000003</c:v>
                </c:pt>
                <c:pt idx="2076">
                  <c:v>55.703701666999997</c:v>
                </c:pt>
                <c:pt idx="2077">
                  <c:v>55.727845000000002</c:v>
                </c:pt>
                <c:pt idx="2078">
                  <c:v>55.743079999999999</c:v>
                </c:pt>
                <c:pt idx="2079">
                  <c:v>55.770003332999998</c:v>
                </c:pt>
                <c:pt idx="2080">
                  <c:v>55.793878333000002</c:v>
                </c:pt>
                <c:pt idx="2081">
                  <c:v>55.817503332999998</c:v>
                </c:pt>
                <c:pt idx="2082">
                  <c:v>55.841041666999999</c:v>
                </c:pt>
                <c:pt idx="2083">
                  <c:v>55.8566</c:v>
                </c:pt>
                <c:pt idx="2084">
                  <c:v>55.882873332999999</c:v>
                </c:pt>
                <c:pt idx="2085">
                  <c:v>55.907105000000001</c:v>
                </c:pt>
                <c:pt idx="2086">
                  <c:v>55.922409999999999</c:v>
                </c:pt>
                <c:pt idx="2087">
                  <c:v>55.941138332999998</c:v>
                </c:pt>
                <c:pt idx="2088">
                  <c:v>55.967881667</c:v>
                </c:pt>
                <c:pt idx="2089">
                  <c:v>55.991504999999997</c:v>
                </c:pt>
                <c:pt idx="2090">
                  <c:v>56.015205000000002</c:v>
                </c:pt>
                <c:pt idx="2091">
                  <c:v>56.039511666999999</c:v>
                </c:pt>
                <c:pt idx="2092">
                  <c:v>56.06353</c:v>
                </c:pt>
                <c:pt idx="2093">
                  <c:v>56.087596667</c:v>
                </c:pt>
                <c:pt idx="2094">
                  <c:v>56.111705000000001</c:v>
                </c:pt>
                <c:pt idx="2095">
                  <c:v>56.135336666999997</c:v>
                </c:pt>
                <c:pt idx="2096">
                  <c:v>56.158703332999998</c:v>
                </c:pt>
                <c:pt idx="2097">
                  <c:v>56.180174999999998</c:v>
                </c:pt>
                <c:pt idx="2098">
                  <c:v>56.201631667000001</c:v>
                </c:pt>
                <c:pt idx="2099">
                  <c:v>56.217123333000004</c:v>
                </c:pt>
                <c:pt idx="2100">
                  <c:v>56.241916666999998</c:v>
                </c:pt>
                <c:pt idx="2101">
                  <c:v>56.264000000000003</c:v>
                </c:pt>
                <c:pt idx="2102">
                  <c:v>56.285496666999997</c:v>
                </c:pt>
                <c:pt idx="2103">
                  <c:v>56.308676667</c:v>
                </c:pt>
                <c:pt idx="2104">
                  <c:v>56.3322</c:v>
                </c:pt>
                <c:pt idx="2105">
                  <c:v>56.353926667000003</c:v>
                </c:pt>
                <c:pt idx="2106">
                  <c:v>56.377701666999997</c:v>
                </c:pt>
                <c:pt idx="2107">
                  <c:v>56.399355</c:v>
                </c:pt>
                <c:pt idx="2108">
                  <c:v>56.414026667000002</c:v>
                </c:pt>
                <c:pt idx="2109">
                  <c:v>56.439126666999996</c:v>
                </c:pt>
                <c:pt idx="2110">
                  <c:v>56.454703332999998</c:v>
                </c:pt>
                <c:pt idx="2111">
                  <c:v>56.479461667000002</c:v>
                </c:pt>
                <c:pt idx="2112">
                  <c:v>56.503706667000003</c:v>
                </c:pt>
                <c:pt idx="2113">
                  <c:v>56.525165000000001</c:v>
                </c:pt>
                <c:pt idx="2114">
                  <c:v>56.549365000000002</c:v>
                </c:pt>
                <c:pt idx="2115">
                  <c:v>56.564541667</c:v>
                </c:pt>
                <c:pt idx="2116">
                  <c:v>56.592035000000003</c:v>
                </c:pt>
                <c:pt idx="2117">
                  <c:v>56.607044999999999</c:v>
                </c:pt>
                <c:pt idx="2118">
                  <c:v>56.634033332999998</c:v>
                </c:pt>
                <c:pt idx="2119">
                  <c:v>56.658005000000003</c:v>
                </c:pt>
                <c:pt idx="2120">
                  <c:v>56.681365</c:v>
                </c:pt>
                <c:pt idx="2121">
                  <c:v>56.696656666999999</c:v>
                </c:pt>
                <c:pt idx="2122">
                  <c:v>56.723529999999997</c:v>
                </c:pt>
                <c:pt idx="2123">
                  <c:v>56.747341667000001</c:v>
                </c:pt>
                <c:pt idx="2124">
                  <c:v>56.770866667</c:v>
                </c:pt>
                <c:pt idx="2125">
                  <c:v>56.794608332999999</c:v>
                </c:pt>
                <c:pt idx="2126">
                  <c:v>56.810290000000002</c:v>
                </c:pt>
                <c:pt idx="2127">
                  <c:v>56.836505000000002</c:v>
                </c:pt>
                <c:pt idx="2128">
                  <c:v>56.852521666999998</c:v>
                </c:pt>
                <c:pt idx="2129">
                  <c:v>56.878683332999998</c:v>
                </c:pt>
                <c:pt idx="2130">
                  <c:v>56.902543332999997</c:v>
                </c:pt>
                <c:pt idx="2131">
                  <c:v>56.926175000000001</c:v>
                </c:pt>
                <c:pt idx="2132">
                  <c:v>56.950049999999997</c:v>
                </c:pt>
                <c:pt idx="2133">
                  <c:v>56.973773332999997</c:v>
                </c:pt>
                <c:pt idx="2134">
                  <c:v>56.995783332999999</c:v>
                </c:pt>
                <c:pt idx="2135">
                  <c:v>57.017636666999998</c:v>
                </c:pt>
                <c:pt idx="2136">
                  <c:v>57.038690000000003</c:v>
                </c:pt>
                <c:pt idx="2137">
                  <c:v>57.062858333000001</c:v>
                </c:pt>
                <c:pt idx="2138">
                  <c:v>57.084314999999997</c:v>
                </c:pt>
                <c:pt idx="2139">
                  <c:v>57.108333332999997</c:v>
                </c:pt>
                <c:pt idx="2140">
                  <c:v>57.130106667</c:v>
                </c:pt>
                <c:pt idx="2141">
                  <c:v>57.152936666999999</c:v>
                </c:pt>
                <c:pt idx="2142">
                  <c:v>57.174863332999998</c:v>
                </c:pt>
                <c:pt idx="2143">
                  <c:v>57.198008332999997</c:v>
                </c:pt>
                <c:pt idx="2144">
                  <c:v>57.220636667000001</c:v>
                </c:pt>
                <c:pt idx="2145">
                  <c:v>57.240658332999999</c:v>
                </c:pt>
                <c:pt idx="2146">
                  <c:v>57.255773333</c:v>
                </c:pt>
                <c:pt idx="2147">
                  <c:v>57.274356666999999</c:v>
                </c:pt>
                <c:pt idx="2148">
                  <c:v>57.293010000000002</c:v>
                </c:pt>
                <c:pt idx="2149">
                  <c:v>57.311598332999999</c:v>
                </c:pt>
                <c:pt idx="2150">
                  <c:v>57.338631667000001</c:v>
                </c:pt>
                <c:pt idx="2151">
                  <c:v>57.353926667000003</c:v>
                </c:pt>
                <c:pt idx="2152">
                  <c:v>57.372381666999999</c:v>
                </c:pt>
                <c:pt idx="2153">
                  <c:v>57.399846666999998</c:v>
                </c:pt>
                <c:pt idx="2154">
                  <c:v>57.423380000000002</c:v>
                </c:pt>
                <c:pt idx="2155">
                  <c:v>57.446843332999997</c:v>
                </c:pt>
                <c:pt idx="2156">
                  <c:v>57.47204</c:v>
                </c:pt>
                <c:pt idx="2157">
                  <c:v>57.495673332999999</c:v>
                </c:pt>
                <c:pt idx="2158">
                  <c:v>57.519458333000003</c:v>
                </c:pt>
                <c:pt idx="2159">
                  <c:v>57.53463</c:v>
                </c:pt>
                <c:pt idx="2160">
                  <c:v>57.561529999999998</c:v>
                </c:pt>
                <c:pt idx="2161">
                  <c:v>57.576643333</c:v>
                </c:pt>
                <c:pt idx="2162">
                  <c:v>57.603535000000001</c:v>
                </c:pt>
                <c:pt idx="2163">
                  <c:v>57.627673332999997</c:v>
                </c:pt>
                <c:pt idx="2164">
                  <c:v>57.651530000000001</c:v>
                </c:pt>
                <c:pt idx="2165">
                  <c:v>57.675341666999998</c:v>
                </c:pt>
                <c:pt idx="2166">
                  <c:v>57.699126667000002</c:v>
                </c:pt>
                <c:pt idx="2167">
                  <c:v>57.722839999999998</c:v>
                </c:pt>
                <c:pt idx="2168">
                  <c:v>57.746701667000004</c:v>
                </c:pt>
                <c:pt idx="2169">
                  <c:v>57.769174999999997</c:v>
                </c:pt>
                <c:pt idx="2170">
                  <c:v>57.784588333000002</c:v>
                </c:pt>
                <c:pt idx="2171">
                  <c:v>57.802871666999998</c:v>
                </c:pt>
                <c:pt idx="2172">
                  <c:v>57.821316666999998</c:v>
                </c:pt>
                <c:pt idx="2173">
                  <c:v>57.848514999999999</c:v>
                </c:pt>
                <c:pt idx="2174">
                  <c:v>57.863585</c:v>
                </c:pt>
                <c:pt idx="2175">
                  <c:v>57.890768332999997</c:v>
                </c:pt>
                <c:pt idx="2176">
                  <c:v>57.915035000000003</c:v>
                </c:pt>
                <c:pt idx="2177">
                  <c:v>57.938859999999998</c:v>
                </c:pt>
                <c:pt idx="2178">
                  <c:v>57.962536667000002</c:v>
                </c:pt>
                <c:pt idx="2179">
                  <c:v>57.986511667000002</c:v>
                </c:pt>
                <c:pt idx="2180">
                  <c:v>58.010204999999999</c:v>
                </c:pt>
                <c:pt idx="2181">
                  <c:v>58.034003333000001</c:v>
                </c:pt>
                <c:pt idx="2182">
                  <c:v>58.049186667000001</c:v>
                </c:pt>
                <c:pt idx="2183">
                  <c:v>58.075938333000003</c:v>
                </c:pt>
                <c:pt idx="2184">
                  <c:v>58.099703333000001</c:v>
                </c:pt>
                <c:pt idx="2185">
                  <c:v>58.115160000000003</c:v>
                </c:pt>
                <c:pt idx="2186">
                  <c:v>58.142200000000003</c:v>
                </c:pt>
                <c:pt idx="2187">
                  <c:v>58.166339999999998</c:v>
                </c:pt>
                <c:pt idx="2188">
                  <c:v>58.190365</c:v>
                </c:pt>
                <c:pt idx="2189">
                  <c:v>58.213836667000002</c:v>
                </c:pt>
                <c:pt idx="2190">
                  <c:v>58.237205000000003</c:v>
                </c:pt>
                <c:pt idx="2191">
                  <c:v>58.258948332999999</c:v>
                </c:pt>
                <c:pt idx="2192">
                  <c:v>58.281531667000003</c:v>
                </c:pt>
                <c:pt idx="2193">
                  <c:v>58.303341666999998</c:v>
                </c:pt>
                <c:pt idx="2194">
                  <c:v>58.327531667000002</c:v>
                </c:pt>
                <c:pt idx="2195">
                  <c:v>58.351501667000001</c:v>
                </c:pt>
                <c:pt idx="2196">
                  <c:v>58.375534999999999</c:v>
                </c:pt>
                <c:pt idx="2197">
                  <c:v>58.399501667000003</c:v>
                </c:pt>
                <c:pt idx="2198">
                  <c:v>58.421276667000001</c:v>
                </c:pt>
                <c:pt idx="2199">
                  <c:v>58.442776666999997</c:v>
                </c:pt>
                <c:pt idx="2200">
                  <c:v>58.465863333000001</c:v>
                </c:pt>
                <c:pt idx="2201">
                  <c:v>58.490009999999998</c:v>
                </c:pt>
                <c:pt idx="2202">
                  <c:v>58.511706666999999</c:v>
                </c:pt>
                <c:pt idx="2203">
                  <c:v>58.535666667000001</c:v>
                </c:pt>
                <c:pt idx="2204">
                  <c:v>58.550883333000002</c:v>
                </c:pt>
                <c:pt idx="2205">
                  <c:v>58.568903333000002</c:v>
                </c:pt>
                <c:pt idx="2206">
                  <c:v>58.595701667</c:v>
                </c:pt>
                <c:pt idx="2207">
                  <c:v>58.619771667000002</c:v>
                </c:pt>
                <c:pt idx="2208">
                  <c:v>58.643529999999998</c:v>
                </c:pt>
                <c:pt idx="2209">
                  <c:v>58.667501667000003</c:v>
                </c:pt>
                <c:pt idx="2210">
                  <c:v>58.682698332999998</c:v>
                </c:pt>
                <c:pt idx="2211">
                  <c:v>58.701028332999996</c:v>
                </c:pt>
                <c:pt idx="2212">
                  <c:v>58.72804</c:v>
                </c:pt>
                <c:pt idx="2213">
                  <c:v>58.751836666999999</c:v>
                </c:pt>
                <c:pt idx="2214">
                  <c:v>58.766988333</c:v>
                </c:pt>
                <c:pt idx="2215">
                  <c:v>58.785186666999998</c:v>
                </c:pt>
                <c:pt idx="2216">
                  <c:v>58.812291666999997</c:v>
                </c:pt>
                <c:pt idx="2217">
                  <c:v>58.836173332999998</c:v>
                </c:pt>
                <c:pt idx="2218">
                  <c:v>58.860203333000001</c:v>
                </c:pt>
                <c:pt idx="2219">
                  <c:v>58.884345000000003</c:v>
                </c:pt>
                <c:pt idx="2220">
                  <c:v>58.908369999999998</c:v>
                </c:pt>
                <c:pt idx="2221">
                  <c:v>58.927478333000003</c:v>
                </c:pt>
                <c:pt idx="2222">
                  <c:v>58.942306666999997</c:v>
                </c:pt>
                <c:pt idx="2223">
                  <c:v>58.969349999999999</c:v>
                </c:pt>
                <c:pt idx="2224">
                  <c:v>58.993468333000003</c:v>
                </c:pt>
                <c:pt idx="2225">
                  <c:v>59.017501666999998</c:v>
                </c:pt>
                <c:pt idx="2226">
                  <c:v>59.041539999999998</c:v>
                </c:pt>
                <c:pt idx="2227">
                  <c:v>59.065503333000002</c:v>
                </c:pt>
                <c:pt idx="2228">
                  <c:v>59.080379999999998</c:v>
                </c:pt>
                <c:pt idx="2229">
                  <c:v>59.098595000000003</c:v>
                </c:pt>
                <c:pt idx="2230">
                  <c:v>59.125708332999999</c:v>
                </c:pt>
                <c:pt idx="2231">
                  <c:v>59.140673333000002</c:v>
                </c:pt>
                <c:pt idx="2232">
                  <c:v>59.168134999999999</c:v>
                </c:pt>
                <c:pt idx="2233">
                  <c:v>59.191679999999998</c:v>
                </c:pt>
                <c:pt idx="2234">
                  <c:v>59.215863333000001</c:v>
                </c:pt>
                <c:pt idx="2235">
                  <c:v>59.237281666999998</c:v>
                </c:pt>
                <c:pt idx="2236">
                  <c:v>59.260365</c:v>
                </c:pt>
                <c:pt idx="2237">
                  <c:v>59.287005000000001</c:v>
                </c:pt>
                <c:pt idx="2238">
                  <c:v>59.311210000000003</c:v>
                </c:pt>
                <c:pt idx="2239">
                  <c:v>59.335928332999998</c:v>
                </c:pt>
                <c:pt idx="2240">
                  <c:v>59.351273333000002</c:v>
                </c:pt>
                <c:pt idx="2241">
                  <c:v>59.369340000000001</c:v>
                </c:pt>
                <c:pt idx="2242">
                  <c:v>59.396198333000001</c:v>
                </c:pt>
                <c:pt idx="2243">
                  <c:v>59.417728332999999</c:v>
                </c:pt>
                <c:pt idx="2244">
                  <c:v>59.439531666999997</c:v>
                </c:pt>
                <c:pt idx="2245">
                  <c:v>59.463501667000003</c:v>
                </c:pt>
                <c:pt idx="2246">
                  <c:v>59.487225000000002</c:v>
                </c:pt>
                <c:pt idx="2247">
                  <c:v>59.509221666999998</c:v>
                </c:pt>
                <c:pt idx="2248">
                  <c:v>59.533715000000001</c:v>
                </c:pt>
                <c:pt idx="2249">
                  <c:v>59.555851666999999</c:v>
                </c:pt>
                <c:pt idx="2250">
                  <c:v>59.570836667000002</c:v>
                </c:pt>
                <c:pt idx="2251">
                  <c:v>59.589111666999997</c:v>
                </c:pt>
                <c:pt idx="2252">
                  <c:v>59.616038332999999</c:v>
                </c:pt>
                <c:pt idx="2253">
                  <c:v>59.631464999999999</c:v>
                </c:pt>
                <c:pt idx="2254">
                  <c:v>59.649630000000002</c:v>
                </c:pt>
                <c:pt idx="2255">
                  <c:v>59.667801666999999</c:v>
                </c:pt>
                <c:pt idx="2256">
                  <c:v>59.695295000000002</c:v>
                </c:pt>
                <c:pt idx="2257">
                  <c:v>59.719340000000003</c:v>
                </c:pt>
                <c:pt idx="2258">
                  <c:v>59.743536667000001</c:v>
                </c:pt>
                <c:pt idx="2259">
                  <c:v>59.758586667000003</c:v>
                </c:pt>
                <c:pt idx="2260">
                  <c:v>59.785868333000003</c:v>
                </c:pt>
                <c:pt idx="2261">
                  <c:v>59.809671667000003</c:v>
                </c:pt>
                <c:pt idx="2262">
                  <c:v>59.825063333000003</c:v>
                </c:pt>
                <c:pt idx="2263">
                  <c:v>59.849888333000003</c:v>
                </c:pt>
                <c:pt idx="2264">
                  <c:v>59.874133333000003</c:v>
                </c:pt>
                <c:pt idx="2265">
                  <c:v>59.896096667000002</c:v>
                </c:pt>
                <c:pt idx="2266">
                  <c:v>59.920216666999998</c:v>
                </c:pt>
                <c:pt idx="2267">
                  <c:v>59.942501667000002</c:v>
                </c:pt>
                <c:pt idx="2268">
                  <c:v>59.969211667000003</c:v>
                </c:pt>
                <c:pt idx="2269">
                  <c:v>59.995365</c:v>
                </c:pt>
                <c:pt idx="2270">
                  <c:v>60.010978332999997</c:v>
                </c:pt>
                <c:pt idx="2271">
                  <c:v>60.038343333</c:v>
                </c:pt>
                <c:pt idx="2272">
                  <c:v>60.062633333000001</c:v>
                </c:pt>
                <c:pt idx="2273">
                  <c:v>60.087004999999998</c:v>
                </c:pt>
                <c:pt idx="2274">
                  <c:v>60.111375000000002</c:v>
                </c:pt>
                <c:pt idx="2275">
                  <c:v>60.135669999999998</c:v>
                </c:pt>
                <c:pt idx="2276">
                  <c:v>60.160198332999997</c:v>
                </c:pt>
                <c:pt idx="2277">
                  <c:v>60.184506667000001</c:v>
                </c:pt>
                <c:pt idx="2278">
                  <c:v>60.208698333000001</c:v>
                </c:pt>
                <c:pt idx="2279">
                  <c:v>60.232931667000003</c:v>
                </c:pt>
                <c:pt idx="2280">
                  <c:v>60.256709999999998</c:v>
                </c:pt>
                <c:pt idx="2281">
                  <c:v>60.281171667000002</c:v>
                </c:pt>
                <c:pt idx="2282">
                  <c:v>60.305701667000001</c:v>
                </c:pt>
                <c:pt idx="2283">
                  <c:v>60.329843332999999</c:v>
                </c:pt>
                <c:pt idx="2284">
                  <c:v>60.354374999999997</c:v>
                </c:pt>
                <c:pt idx="2285">
                  <c:v>60.378501667000002</c:v>
                </c:pt>
                <c:pt idx="2286">
                  <c:v>60.400813333000002</c:v>
                </c:pt>
                <c:pt idx="2287">
                  <c:v>60.422823332999997</c:v>
                </c:pt>
                <c:pt idx="2288">
                  <c:v>60.44603</c:v>
                </c:pt>
                <c:pt idx="2289">
                  <c:v>60.469188332999998</c:v>
                </c:pt>
                <c:pt idx="2290">
                  <c:v>60.493209999999998</c:v>
                </c:pt>
                <c:pt idx="2291">
                  <c:v>60.515515000000001</c:v>
                </c:pt>
                <c:pt idx="2292">
                  <c:v>60.537489999999998</c:v>
                </c:pt>
                <c:pt idx="2293">
                  <c:v>60.55254</c:v>
                </c:pt>
                <c:pt idx="2294">
                  <c:v>60.577278333000002</c:v>
                </c:pt>
                <c:pt idx="2295">
                  <c:v>60.599221667000002</c:v>
                </c:pt>
                <c:pt idx="2296">
                  <c:v>60.621253332999999</c:v>
                </c:pt>
                <c:pt idx="2297">
                  <c:v>60.643835000000003</c:v>
                </c:pt>
                <c:pt idx="2298">
                  <c:v>60.668165000000002</c:v>
                </c:pt>
                <c:pt idx="2299">
                  <c:v>60.683496667</c:v>
                </c:pt>
                <c:pt idx="2300">
                  <c:v>60.70234</c:v>
                </c:pt>
                <c:pt idx="2301">
                  <c:v>60.72542</c:v>
                </c:pt>
                <c:pt idx="2302">
                  <c:v>60.740965000000003</c:v>
                </c:pt>
                <c:pt idx="2303">
                  <c:v>60.768268333000002</c:v>
                </c:pt>
                <c:pt idx="2304">
                  <c:v>60.783861666999996</c:v>
                </c:pt>
                <c:pt idx="2305">
                  <c:v>60.802276667000001</c:v>
                </c:pt>
                <c:pt idx="2306">
                  <c:v>60.829708332999999</c:v>
                </c:pt>
                <c:pt idx="2307">
                  <c:v>60.854008333000003</c:v>
                </c:pt>
                <c:pt idx="2308">
                  <c:v>60.878196666999997</c:v>
                </c:pt>
                <c:pt idx="2309">
                  <c:v>60.902178333000002</c:v>
                </c:pt>
                <c:pt idx="2310">
                  <c:v>60.926366667000003</c:v>
                </c:pt>
                <c:pt idx="2311">
                  <c:v>60.950595</c:v>
                </c:pt>
                <c:pt idx="2312">
                  <c:v>60.974870000000003</c:v>
                </c:pt>
                <c:pt idx="2313">
                  <c:v>60.999168333</c:v>
                </c:pt>
                <c:pt idx="2314">
                  <c:v>61.023376667000001</c:v>
                </c:pt>
                <c:pt idx="2315">
                  <c:v>61.047510000000003</c:v>
                </c:pt>
                <c:pt idx="2316">
                  <c:v>61.071866667000002</c:v>
                </c:pt>
                <c:pt idx="2317">
                  <c:v>61.095836667</c:v>
                </c:pt>
                <c:pt idx="2318">
                  <c:v>61.120296666999998</c:v>
                </c:pt>
                <c:pt idx="2319">
                  <c:v>61.144509999999997</c:v>
                </c:pt>
                <c:pt idx="2320">
                  <c:v>61.168868332999999</c:v>
                </c:pt>
                <c:pt idx="2321">
                  <c:v>61.193008333000002</c:v>
                </c:pt>
                <c:pt idx="2322">
                  <c:v>61.216864999999999</c:v>
                </c:pt>
                <c:pt idx="2323">
                  <c:v>61.241008333000003</c:v>
                </c:pt>
                <c:pt idx="2324">
                  <c:v>61.262983333000001</c:v>
                </c:pt>
                <c:pt idx="2325">
                  <c:v>61.288273332999999</c:v>
                </c:pt>
                <c:pt idx="2326">
                  <c:v>61.312196667000002</c:v>
                </c:pt>
                <c:pt idx="2327">
                  <c:v>61.333821667000002</c:v>
                </c:pt>
                <c:pt idx="2328">
                  <c:v>61.355719999999998</c:v>
                </c:pt>
                <c:pt idx="2329">
                  <c:v>61.371173333000002</c:v>
                </c:pt>
                <c:pt idx="2330">
                  <c:v>61.389831667000003</c:v>
                </c:pt>
                <c:pt idx="2331">
                  <c:v>61.414143332999998</c:v>
                </c:pt>
                <c:pt idx="2332">
                  <c:v>61.436371667000003</c:v>
                </c:pt>
                <c:pt idx="2333">
                  <c:v>61.460153333000001</c:v>
                </c:pt>
                <c:pt idx="2334">
                  <c:v>61.482529999999997</c:v>
                </c:pt>
                <c:pt idx="2335">
                  <c:v>61.504354999999997</c:v>
                </c:pt>
                <c:pt idx="2336">
                  <c:v>61.526305000000001</c:v>
                </c:pt>
                <c:pt idx="2337">
                  <c:v>61.549503332999997</c:v>
                </c:pt>
                <c:pt idx="2338">
                  <c:v>61.564841667000003</c:v>
                </c:pt>
                <c:pt idx="2339">
                  <c:v>61.589658333000003</c:v>
                </c:pt>
                <c:pt idx="2340">
                  <c:v>61.614036667000001</c:v>
                </c:pt>
                <c:pt idx="2341">
                  <c:v>61.629428333</c:v>
                </c:pt>
                <c:pt idx="2342">
                  <c:v>61.654646667000002</c:v>
                </c:pt>
                <c:pt idx="2343">
                  <c:v>61.670173333000001</c:v>
                </c:pt>
                <c:pt idx="2344">
                  <c:v>61.695436667000003</c:v>
                </c:pt>
                <c:pt idx="2345">
                  <c:v>61.719308333000001</c:v>
                </c:pt>
                <c:pt idx="2346">
                  <c:v>61.745863333000003</c:v>
                </c:pt>
                <c:pt idx="2347">
                  <c:v>61.770175000000002</c:v>
                </c:pt>
                <c:pt idx="2348">
                  <c:v>61.794623332999997</c:v>
                </c:pt>
                <c:pt idx="2349">
                  <c:v>61.819004999999997</c:v>
                </c:pt>
                <c:pt idx="2350">
                  <c:v>61.842880000000001</c:v>
                </c:pt>
                <c:pt idx="2351">
                  <c:v>61.866001666999999</c:v>
                </c:pt>
                <c:pt idx="2352">
                  <c:v>61.890038333</c:v>
                </c:pt>
                <c:pt idx="2353">
                  <c:v>61.914181667000001</c:v>
                </c:pt>
                <c:pt idx="2354">
                  <c:v>61.938200000000002</c:v>
                </c:pt>
                <c:pt idx="2355">
                  <c:v>61.962441667</c:v>
                </c:pt>
                <c:pt idx="2356">
                  <c:v>61.986535000000003</c:v>
                </c:pt>
                <c:pt idx="2357">
                  <c:v>62.010343333000002</c:v>
                </c:pt>
                <c:pt idx="2358">
                  <c:v>62.034541666999999</c:v>
                </c:pt>
                <c:pt idx="2359">
                  <c:v>62.058508332999999</c:v>
                </c:pt>
                <c:pt idx="2360">
                  <c:v>62.082533333000001</c:v>
                </c:pt>
                <c:pt idx="2361">
                  <c:v>62.106501667000003</c:v>
                </c:pt>
                <c:pt idx="2362">
                  <c:v>62.130803333000003</c:v>
                </c:pt>
                <c:pt idx="2363">
                  <c:v>62.154838333000001</c:v>
                </c:pt>
                <c:pt idx="2364">
                  <c:v>62.179029999999997</c:v>
                </c:pt>
                <c:pt idx="2365">
                  <c:v>62.203175000000002</c:v>
                </c:pt>
                <c:pt idx="2366">
                  <c:v>62.227200000000003</c:v>
                </c:pt>
                <c:pt idx="2367">
                  <c:v>62.251176667000003</c:v>
                </c:pt>
                <c:pt idx="2368">
                  <c:v>62.275215000000003</c:v>
                </c:pt>
                <c:pt idx="2369">
                  <c:v>62.299266666999998</c:v>
                </c:pt>
                <c:pt idx="2370">
                  <c:v>62.323033332999998</c:v>
                </c:pt>
                <c:pt idx="2371">
                  <c:v>62.347009999999997</c:v>
                </c:pt>
                <c:pt idx="2372">
                  <c:v>62.37153</c:v>
                </c:pt>
                <c:pt idx="2373">
                  <c:v>62.395339999999997</c:v>
                </c:pt>
                <c:pt idx="2374">
                  <c:v>62.419203332999999</c:v>
                </c:pt>
                <c:pt idx="2375">
                  <c:v>62.443011667</c:v>
                </c:pt>
                <c:pt idx="2376">
                  <c:v>62.468291667000003</c:v>
                </c:pt>
                <c:pt idx="2377">
                  <c:v>62.492176667000003</c:v>
                </c:pt>
                <c:pt idx="2378">
                  <c:v>62.516038332999997</c:v>
                </c:pt>
                <c:pt idx="2379">
                  <c:v>62.539684999999999</c:v>
                </c:pt>
                <c:pt idx="2380">
                  <c:v>62.563381667000002</c:v>
                </c:pt>
                <c:pt idx="2381">
                  <c:v>62.587343333</c:v>
                </c:pt>
                <c:pt idx="2382">
                  <c:v>62.610873333000001</c:v>
                </c:pt>
                <c:pt idx="2383">
                  <c:v>62.634348332999998</c:v>
                </c:pt>
                <c:pt idx="2384">
                  <c:v>62.658290000000001</c:v>
                </c:pt>
                <c:pt idx="2385">
                  <c:v>62.682169999999999</c:v>
                </c:pt>
                <c:pt idx="2386">
                  <c:v>62.706041667000001</c:v>
                </c:pt>
                <c:pt idx="2387">
                  <c:v>62.729835000000001</c:v>
                </c:pt>
                <c:pt idx="2388">
                  <c:v>62.753371667000003</c:v>
                </c:pt>
                <c:pt idx="2389">
                  <c:v>62.776841666999999</c:v>
                </c:pt>
                <c:pt idx="2390">
                  <c:v>62.800363333</c:v>
                </c:pt>
                <c:pt idx="2391">
                  <c:v>62.815294999999999</c:v>
                </c:pt>
                <c:pt idx="2392">
                  <c:v>62.841968332999997</c:v>
                </c:pt>
                <c:pt idx="2393">
                  <c:v>62.861251666999998</c:v>
                </c:pt>
                <c:pt idx="2394">
                  <c:v>62.884703332999997</c:v>
                </c:pt>
                <c:pt idx="2395">
                  <c:v>62.908176666999999</c:v>
                </c:pt>
                <c:pt idx="2396">
                  <c:v>62.931708333000003</c:v>
                </c:pt>
                <c:pt idx="2397">
                  <c:v>62.955006666999999</c:v>
                </c:pt>
                <c:pt idx="2398">
                  <c:v>62.978536667</c:v>
                </c:pt>
                <c:pt idx="2399">
                  <c:v>62.993225000000002</c:v>
                </c:pt>
                <c:pt idx="2400">
                  <c:v>63.01979</c:v>
                </c:pt>
                <c:pt idx="2401">
                  <c:v>63.043188333000003</c:v>
                </c:pt>
                <c:pt idx="2402">
                  <c:v>63.066531667</c:v>
                </c:pt>
                <c:pt idx="2403">
                  <c:v>63.089841667000002</c:v>
                </c:pt>
                <c:pt idx="2404">
                  <c:v>63.113203333000001</c:v>
                </c:pt>
                <c:pt idx="2405">
                  <c:v>63.137005000000002</c:v>
                </c:pt>
                <c:pt idx="2406">
                  <c:v>63.161029999999997</c:v>
                </c:pt>
                <c:pt idx="2407">
                  <c:v>63.175845000000002</c:v>
                </c:pt>
                <c:pt idx="2408">
                  <c:v>63.193798332999997</c:v>
                </c:pt>
                <c:pt idx="2409">
                  <c:v>63.21143</c:v>
                </c:pt>
                <c:pt idx="2410">
                  <c:v>63.238206667</c:v>
                </c:pt>
                <c:pt idx="2411">
                  <c:v>63.261679999999998</c:v>
                </c:pt>
                <c:pt idx="2412">
                  <c:v>63.285196667000001</c:v>
                </c:pt>
                <c:pt idx="2413">
                  <c:v>63.308841667000003</c:v>
                </c:pt>
                <c:pt idx="2414">
                  <c:v>63.323468333000001</c:v>
                </c:pt>
                <c:pt idx="2415">
                  <c:v>63.342080000000003</c:v>
                </c:pt>
                <c:pt idx="2416">
                  <c:v>63.369306666999996</c:v>
                </c:pt>
                <c:pt idx="2417">
                  <c:v>63.393506666999997</c:v>
                </c:pt>
                <c:pt idx="2418">
                  <c:v>63.418031667000001</c:v>
                </c:pt>
                <c:pt idx="2419">
                  <c:v>63.442680000000003</c:v>
                </c:pt>
                <c:pt idx="2420">
                  <c:v>63.466861667000003</c:v>
                </c:pt>
                <c:pt idx="2421">
                  <c:v>63.491340000000001</c:v>
                </c:pt>
                <c:pt idx="2422">
                  <c:v>63.515543332999997</c:v>
                </c:pt>
                <c:pt idx="2423">
                  <c:v>63.540261667000003</c:v>
                </c:pt>
                <c:pt idx="2424">
                  <c:v>63.564545000000003</c:v>
                </c:pt>
                <c:pt idx="2425">
                  <c:v>63.588681667000003</c:v>
                </c:pt>
                <c:pt idx="2426">
                  <c:v>63.612870000000001</c:v>
                </c:pt>
                <c:pt idx="2427">
                  <c:v>63.636834999999998</c:v>
                </c:pt>
                <c:pt idx="2428">
                  <c:v>63.660871667000002</c:v>
                </c:pt>
                <c:pt idx="2429">
                  <c:v>63.676290000000002</c:v>
                </c:pt>
                <c:pt idx="2430">
                  <c:v>63.703863333000001</c:v>
                </c:pt>
                <c:pt idx="2431">
                  <c:v>63.725450000000002</c:v>
                </c:pt>
                <c:pt idx="2432">
                  <c:v>63.749033333</c:v>
                </c:pt>
                <c:pt idx="2433">
                  <c:v>63.773168333000001</c:v>
                </c:pt>
                <c:pt idx="2434">
                  <c:v>63.794885000000001</c:v>
                </c:pt>
                <c:pt idx="2435">
                  <c:v>63.818510000000003</c:v>
                </c:pt>
                <c:pt idx="2436">
                  <c:v>63.840530000000001</c:v>
                </c:pt>
                <c:pt idx="2437">
                  <c:v>63.861858333000001</c:v>
                </c:pt>
                <c:pt idx="2438">
                  <c:v>63.883323333</c:v>
                </c:pt>
                <c:pt idx="2439">
                  <c:v>63.904755000000002</c:v>
                </c:pt>
                <c:pt idx="2440">
                  <c:v>63.919975000000001</c:v>
                </c:pt>
                <c:pt idx="2441">
                  <c:v>63.946841667000001</c:v>
                </c:pt>
                <c:pt idx="2442">
                  <c:v>63.970701667</c:v>
                </c:pt>
                <c:pt idx="2443">
                  <c:v>63.992196667000002</c:v>
                </c:pt>
              </c:numCache>
            </c:numRef>
          </c:xVal>
          <c:yVal>
            <c:numRef>
              <c:f>'COMBINE 3 PEPTIDES'!$B$1:$B$2444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2916.2634280000002</c:v>
                </c:pt>
                <c:pt idx="3">
                  <c:v>4910.234375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2993.4624020000001</c:v>
                </c:pt>
                <c:pt idx="11">
                  <c:v>4568.1264650000003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2218.26001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9053.2412110000005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11311.152344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17099.103515999999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6228.1303710000002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5802.3378910000001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9967.4570309999999</c:v>
                </c:pt>
                <c:pt idx="1582">
                  <c:v>0</c:v>
                </c:pt>
                <c:pt idx="1583">
                  <c:v>25607.15625</c:v>
                </c:pt>
                <c:pt idx="1584">
                  <c:v>27099.476563</c:v>
                </c:pt>
                <c:pt idx="1585">
                  <c:v>42952.09375</c:v>
                </c:pt>
                <c:pt idx="1586">
                  <c:v>96549.703125</c:v>
                </c:pt>
                <c:pt idx="1587">
                  <c:v>91036.539063000004</c:v>
                </c:pt>
                <c:pt idx="1588">
                  <c:v>112442.789063</c:v>
                </c:pt>
                <c:pt idx="1589">
                  <c:v>121833.054688</c:v>
                </c:pt>
                <c:pt idx="1590">
                  <c:v>104822.828125</c:v>
                </c:pt>
                <c:pt idx="1591">
                  <c:v>103570.234375</c:v>
                </c:pt>
                <c:pt idx="1592">
                  <c:v>66779.757813000004</c:v>
                </c:pt>
                <c:pt idx="1593">
                  <c:v>49503.195312999997</c:v>
                </c:pt>
                <c:pt idx="1594">
                  <c:v>30941.9375</c:v>
                </c:pt>
                <c:pt idx="1595">
                  <c:v>20798.503906000002</c:v>
                </c:pt>
                <c:pt idx="1596">
                  <c:v>15719.756836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4695.310547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F26-4F80-9A0D-D649BF1E0D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33109456"/>
        <c:axId val="-1333116528"/>
      </c:scatterChart>
      <c:valAx>
        <c:axId val="-1333109456"/>
        <c:scaling>
          <c:orientation val="minMax"/>
          <c:max val="55"/>
          <c:min val="35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1333116528"/>
        <c:crosses val="autoZero"/>
        <c:crossBetween val="midCat"/>
      </c:valAx>
      <c:valAx>
        <c:axId val="-1333116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0" vert="horz"/>
          <a:lstStyle/>
          <a:p>
            <a:pPr>
              <a:defRPr sz="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1333109456"/>
        <c:crosses val="autoZero"/>
        <c:crossBetween val="midCat"/>
        <c:majorUnit val="40000"/>
        <c:dispUnits>
          <c:builtInUnit val="tenThousands"/>
          <c:dispUnitsLbl>
            <c:layout>
              <c:manualLayout>
                <c:xMode val="edge"/>
                <c:yMode val="edge"/>
                <c:x val="9.2337110430094627E-2"/>
                <c:y val="0.36223504961363645"/>
              </c:manualLayout>
            </c:layout>
            <c:tx>
              <c:rich>
                <a:bodyPr/>
                <a:lstStyle/>
                <a:p>
                  <a:pPr>
                    <a:defRPr sz="800"/>
                  </a:pPr>
                  <a:r>
                    <a:rPr lang="en-US" sz="800" dirty="0"/>
                    <a:t>x </a:t>
                  </a:r>
                  <a:r>
                    <a:rPr lang="en-US" sz="800" dirty="0" smtClean="0"/>
                    <a:t>10</a:t>
                  </a:r>
                  <a:r>
                    <a:rPr lang="en-US" sz="800" baseline="30000" dirty="0" smtClean="0"/>
                    <a:t>4</a:t>
                  </a:r>
                  <a:endParaRPr lang="en-US" sz="800" baseline="30000" dirty="0"/>
                </a:p>
              </c:rich>
            </c:tx>
          </c:dispUnitsLbl>
        </c:dispUnits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0.43132</cdr:x>
      <cdr:y>0.69325</cdr:y>
    </cdr:from>
    <cdr:to>
      <cdr:x>0.474</cdr:x>
      <cdr:y>0.81028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V="1">
          <a:off x="2011987" y="1805650"/>
          <a:ext cx="199053" cy="304800"/>
        </a:xfrm>
        <a:prstGeom xmlns:a="http://schemas.openxmlformats.org/drawingml/2006/main" prst="straightConnector1">
          <a:avLst/>
        </a:prstGeom>
        <a:ln xmlns:a="http://schemas.openxmlformats.org/drawingml/2006/main" w="3175">
          <a:solidFill>
            <a:schemeClr val="tx1"/>
          </a:solidFill>
          <a:headEnd type="none" w="sm" len="med"/>
          <a:tailEnd type="stealth" w="sm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0.78951</cdr:x>
      <cdr:y>0.70757</cdr:y>
    </cdr:from>
    <cdr:to>
      <cdr:x>0.82738</cdr:x>
      <cdr:y>0.85804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H="1" flipV="1">
          <a:off x="3682808" y="1842948"/>
          <a:ext cx="176640" cy="391910"/>
        </a:xfrm>
        <a:prstGeom xmlns:a="http://schemas.openxmlformats.org/drawingml/2006/main" prst="straightConnector1">
          <a:avLst/>
        </a:prstGeom>
        <a:ln xmlns:a="http://schemas.openxmlformats.org/drawingml/2006/main" w="3175">
          <a:solidFill>
            <a:schemeClr val="tx1"/>
          </a:solidFill>
          <a:headEnd type="none" w="sm" len="med"/>
          <a:tailEnd type="stealth" w="sm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16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15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30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60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41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9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19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6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707AC-8B1C-403F-8369-3BE365AF181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5CB94-AEFD-46DE-98DC-38A34CC7D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62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18" Type="http://schemas.openxmlformats.org/officeDocument/2006/relationships/image" Target="../media/image17.png"/><Relationship Id="rId3" Type="http://schemas.openxmlformats.org/officeDocument/2006/relationships/image" Target="../media/image2.tiff"/><Relationship Id="rId21" Type="http://schemas.microsoft.com/office/2007/relationships/hdphoto" Target="../media/hdphoto2.wdp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23" Type="http://schemas.openxmlformats.org/officeDocument/2006/relationships/image" Target="../media/image20.tiff"/><Relationship Id="rId10" Type="http://schemas.openxmlformats.org/officeDocument/2006/relationships/image" Target="../media/image9.tiff"/><Relationship Id="rId19" Type="http://schemas.microsoft.com/office/2007/relationships/hdphoto" Target="../media/hdphoto1.wdp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Relationship Id="rId22" Type="http://schemas.openxmlformats.org/officeDocument/2006/relationships/image" Target="../media/image19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2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0.tiff"/><Relationship Id="rId3" Type="http://schemas.microsoft.com/office/2007/relationships/hdphoto" Target="../media/hdphoto3.wdp"/><Relationship Id="rId7" Type="http://schemas.microsoft.com/office/2007/relationships/hdphoto" Target="../media/hdphoto5.wdp"/><Relationship Id="rId12" Type="http://schemas.openxmlformats.org/officeDocument/2006/relationships/image" Target="../media/image29.tiff"/><Relationship Id="rId17" Type="http://schemas.openxmlformats.org/officeDocument/2006/relationships/image" Target="../media/image34.tiff"/><Relationship Id="rId2" Type="http://schemas.openxmlformats.org/officeDocument/2006/relationships/image" Target="../media/image24.png"/><Relationship Id="rId16" Type="http://schemas.openxmlformats.org/officeDocument/2006/relationships/image" Target="../media/image3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microsoft.com/office/2007/relationships/hdphoto" Target="../media/hdphoto7.wdp"/><Relationship Id="rId5" Type="http://schemas.microsoft.com/office/2007/relationships/hdphoto" Target="../media/hdphoto4.wdp"/><Relationship Id="rId15" Type="http://schemas.openxmlformats.org/officeDocument/2006/relationships/image" Target="../media/image32.tiff"/><Relationship Id="rId10" Type="http://schemas.openxmlformats.org/officeDocument/2006/relationships/image" Target="../media/image28.png"/><Relationship Id="rId4" Type="http://schemas.openxmlformats.org/officeDocument/2006/relationships/image" Target="../media/image25.jpeg"/><Relationship Id="rId9" Type="http://schemas.microsoft.com/office/2007/relationships/hdphoto" Target="../media/hdphoto6.wdp"/><Relationship Id="rId14" Type="http://schemas.openxmlformats.org/officeDocument/2006/relationships/image" Target="../media/image3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xtBox 249"/>
          <p:cNvSpPr txBox="1"/>
          <p:nvPr/>
        </p:nvSpPr>
        <p:spPr>
          <a:xfrm>
            <a:off x="406824" y="1464517"/>
            <a:ext cx="239681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Fig. 1</a:t>
            </a:r>
            <a:endParaRPr lang="zh-CN" altLang="en-US" sz="800" dirty="0"/>
          </a:p>
        </p:txBody>
      </p:sp>
      <p:sp>
        <p:nvSpPr>
          <p:cNvPr id="251" name="TextBox 250"/>
          <p:cNvSpPr txBox="1"/>
          <p:nvPr/>
        </p:nvSpPr>
        <p:spPr>
          <a:xfrm>
            <a:off x="406824" y="3857144"/>
            <a:ext cx="239681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Fig. 2</a:t>
            </a:r>
            <a:endParaRPr lang="zh-CN" altLang="en-US" sz="800" dirty="0"/>
          </a:p>
        </p:txBody>
      </p:sp>
      <p:sp>
        <p:nvSpPr>
          <p:cNvPr id="60" name="TextBox 59"/>
          <p:cNvSpPr txBox="1"/>
          <p:nvPr/>
        </p:nvSpPr>
        <p:spPr>
          <a:xfrm>
            <a:off x="1800897" y="5385996"/>
            <a:ext cx="1562159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HP1     1      3       4      5       6       9     13</a:t>
            </a:r>
            <a:endParaRPr lang="zh-CN" altLang="en-US" sz="800" dirty="0"/>
          </a:p>
        </p:txBody>
      </p:sp>
      <p:pic>
        <p:nvPicPr>
          <p:cNvPr id="3" name="Picture 2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94" t="14715" r="3353" b="3474"/>
          <a:stretch/>
        </p:blipFill>
        <p:spPr>
          <a:xfrm>
            <a:off x="1814329" y="4038915"/>
            <a:ext cx="175153" cy="132784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" t="15551" b="3107"/>
          <a:stretch/>
        </p:blipFill>
        <p:spPr>
          <a:xfrm>
            <a:off x="2611673" y="4038915"/>
            <a:ext cx="164788" cy="132482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2" t="15190" r="17298" b="3372"/>
          <a:stretch/>
        </p:blipFill>
        <p:spPr>
          <a:xfrm>
            <a:off x="2443246" y="4038914"/>
            <a:ext cx="131365" cy="132180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6" t="16975" r="16844" b="2309"/>
          <a:stretch/>
        </p:blipFill>
        <p:spPr>
          <a:xfrm>
            <a:off x="2813523" y="4038915"/>
            <a:ext cx="172578" cy="132482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0" t="18932" r="16085" b="537"/>
          <a:stretch/>
        </p:blipFill>
        <p:spPr>
          <a:xfrm>
            <a:off x="2231031" y="4038914"/>
            <a:ext cx="175153" cy="132180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1" t="19119" r="9077"/>
          <a:stretch/>
        </p:blipFill>
        <p:spPr>
          <a:xfrm>
            <a:off x="2026544" y="4038914"/>
            <a:ext cx="167425" cy="132753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9" t="19524" r="15948"/>
          <a:stretch/>
        </p:blipFill>
        <p:spPr>
          <a:xfrm>
            <a:off x="3023163" y="4038914"/>
            <a:ext cx="167427" cy="132088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9" t="17315" r="11211" b="1971"/>
          <a:stretch/>
        </p:blipFill>
        <p:spPr>
          <a:xfrm>
            <a:off x="3227650" y="4038915"/>
            <a:ext cx="133941" cy="132482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7" name="TextBox 96"/>
          <p:cNvSpPr txBox="1"/>
          <p:nvPr/>
        </p:nvSpPr>
        <p:spPr>
          <a:xfrm>
            <a:off x="1640227" y="4246180"/>
            <a:ext cx="108235" cy="126188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700" dirty="0" smtClean="0"/>
              <a:t>75</a:t>
            </a:r>
            <a:endParaRPr lang="zh-CN" altLang="en-US" sz="700" dirty="0"/>
          </a:p>
        </p:txBody>
      </p:sp>
      <p:sp>
        <p:nvSpPr>
          <p:cNvPr id="98" name="TextBox 97"/>
          <p:cNvSpPr txBox="1"/>
          <p:nvPr/>
        </p:nvSpPr>
        <p:spPr>
          <a:xfrm>
            <a:off x="1640227" y="4479106"/>
            <a:ext cx="108235" cy="126188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700" dirty="0" smtClean="0"/>
              <a:t>50</a:t>
            </a:r>
            <a:endParaRPr lang="zh-CN" altLang="en-US" sz="700" dirty="0"/>
          </a:p>
        </p:txBody>
      </p:sp>
      <p:sp>
        <p:nvSpPr>
          <p:cNvPr id="99" name="TextBox 98"/>
          <p:cNvSpPr txBox="1"/>
          <p:nvPr/>
        </p:nvSpPr>
        <p:spPr>
          <a:xfrm>
            <a:off x="1640227" y="4703624"/>
            <a:ext cx="108235" cy="126188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700" dirty="0" smtClean="0"/>
              <a:t>37</a:t>
            </a:r>
            <a:endParaRPr lang="zh-CN" altLang="en-US" sz="700" dirty="0"/>
          </a:p>
        </p:txBody>
      </p:sp>
      <p:sp>
        <p:nvSpPr>
          <p:cNvPr id="100" name="TextBox 99"/>
          <p:cNvSpPr txBox="1"/>
          <p:nvPr/>
        </p:nvSpPr>
        <p:spPr>
          <a:xfrm>
            <a:off x="1640227" y="5114094"/>
            <a:ext cx="108235" cy="126188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700" dirty="0" smtClean="0"/>
              <a:t>25</a:t>
            </a:r>
            <a:endParaRPr lang="zh-CN" altLang="en-US" sz="700" dirty="0"/>
          </a:p>
        </p:txBody>
      </p:sp>
      <p:sp>
        <p:nvSpPr>
          <p:cNvPr id="101" name="TextBox 100"/>
          <p:cNvSpPr txBox="1"/>
          <p:nvPr/>
        </p:nvSpPr>
        <p:spPr>
          <a:xfrm>
            <a:off x="1589064" y="4114825"/>
            <a:ext cx="153119" cy="126188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700" dirty="0" smtClean="0"/>
              <a:t>100</a:t>
            </a:r>
            <a:endParaRPr lang="zh-CN" altLang="en-US" sz="700" dirty="0"/>
          </a:p>
        </p:txBody>
      </p:sp>
      <p:sp>
        <p:nvSpPr>
          <p:cNvPr id="107" name="TextBox 106"/>
          <p:cNvSpPr txBox="1"/>
          <p:nvPr/>
        </p:nvSpPr>
        <p:spPr>
          <a:xfrm>
            <a:off x="1591977" y="3989938"/>
            <a:ext cx="153119" cy="126188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700" dirty="0" smtClean="0"/>
              <a:t>150</a:t>
            </a:r>
            <a:endParaRPr lang="zh-CN" altLang="en-US" sz="700" dirty="0"/>
          </a:p>
        </p:txBody>
      </p:sp>
      <p:grpSp>
        <p:nvGrpSpPr>
          <p:cNvPr id="143" name="Group 142"/>
          <p:cNvGrpSpPr/>
          <p:nvPr/>
        </p:nvGrpSpPr>
        <p:grpSpPr>
          <a:xfrm>
            <a:off x="1746236" y="4055348"/>
            <a:ext cx="45719" cy="1307374"/>
            <a:chOff x="486822" y="6755998"/>
            <a:chExt cx="68613" cy="1307374"/>
          </a:xfrm>
        </p:grpSpPr>
        <p:cxnSp>
          <p:nvCxnSpPr>
            <p:cNvPr id="102" name="Straight Connector 101"/>
            <p:cNvCxnSpPr/>
            <p:nvPr/>
          </p:nvCxnSpPr>
          <p:spPr>
            <a:xfrm>
              <a:off x="486822" y="6882822"/>
              <a:ext cx="686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86822" y="7011358"/>
              <a:ext cx="686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486822" y="7248153"/>
              <a:ext cx="686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486822" y="7476079"/>
              <a:ext cx="686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86822" y="7880492"/>
              <a:ext cx="686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486822" y="8063372"/>
              <a:ext cx="686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486822" y="6755998"/>
              <a:ext cx="686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TextBox 110"/>
          <p:cNvSpPr txBox="1"/>
          <p:nvPr/>
        </p:nvSpPr>
        <p:spPr>
          <a:xfrm>
            <a:off x="1634476" y="5293799"/>
            <a:ext cx="108235" cy="126188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700" dirty="0" smtClean="0"/>
              <a:t>20</a:t>
            </a:r>
            <a:endParaRPr lang="zh-CN" altLang="en-US" sz="700" dirty="0"/>
          </a:p>
        </p:txBody>
      </p:sp>
      <p:sp>
        <p:nvSpPr>
          <p:cNvPr id="144" name="TextBox 143"/>
          <p:cNvSpPr txBox="1"/>
          <p:nvPr/>
        </p:nvSpPr>
        <p:spPr>
          <a:xfrm>
            <a:off x="2535884" y="5534855"/>
            <a:ext cx="278153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serpin</a:t>
            </a:r>
            <a:endParaRPr lang="zh-CN" altLang="en-US" sz="800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2042728" y="5542613"/>
            <a:ext cx="13108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1637668" y="5471825"/>
            <a:ext cx="164340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Ab:</a:t>
            </a:r>
            <a:endParaRPr lang="zh-CN" altLang="en-US" sz="800" dirty="0"/>
          </a:p>
        </p:txBody>
      </p:sp>
      <p:sp>
        <p:nvSpPr>
          <p:cNvPr id="253" name="TextBox 252"/>
          <p:cNvSpPr txBox="1"/>
          <p:nvPr/>
        </p:nvSpPr>
        <p:spPr>
          <a:xfrm>
            <a:off x="3676994" y="5406092"/>
            <a:ext cx="2078326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HP1   1     3     5      6        HP1    4       HP1     9       13 </a:t>
            </a:r>
            <a:endParaRPr lang="zh-CN" altLang="en-US" sz="800" dirty="0"/>
          </a:p>
        </p:txBody>
      </p:sp>
      <p:sp>
        <p:nvSpPr>
          <p:cNvPr id="258" name="TextBox 257"/>
          <p:cNvSpPr txBox="1"/>
          <p:nvPr/>
        </p:nvSpPr>
        <p:spPr>
          <a:xfrm>
            <a:off x="4053692" y="5552808"/>
            <a:ext cx="278153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serpin</a:t>
            </a:r>
            <a:endParaRPr lang="zh-CN" altLang="en-US" sz="800" dirty="0"/>
          </a:p>
        </p:txBody>
      </p:sp>
      <p:cxnSp>
        <p:nvCxnSpPr>
          <p:cNvPr id="259" name="Straight Connector 258"/>
          <p:cNvCxnSpPr/>
          <p:nvPr/>
        </p:nvCxnSpPr>
        <p:spPr>
          <a:xfrm>
            <a:off x="3875487" y="5559137"/>
            <a:ext cx="1895474" cy="7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/>
          <p:cNvSpPr txBox="1"/>
          <p:nvPr/>
        </p:nvSpPr>
        <p:spPr>
          <a:xfrm>
            <a:off x="3495994" y="5491921"/>
            <a:ext cx="164340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Ab:</a:t>
            </a:r>
            <a:endParaRPr lang="zh-CN" altLang="en-US" sz="800" dirty="0"/>
          </a:p>
        </p:txBody>
      </p:sp>
      <p:sp>
        <p:nvSpPr>
          <p:cNvPr id="262" name="Rectangle 261"/>
          <p:cNvSpPr/>
          <p:nvPr/>
        </p:nvSpPr>
        <p:spPr>
          <a:xfrm>
            <a:off x="4468244" y="5536515"/>
            <a:ext cx="407195" cy="5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 262"/>
          <p:cNvSpPr/>
          <p:nvPr/>
        </p:nvSpPr>
        <p:spPr>
          <a:xfrm>
            <a:off x="5018486" y="5539850"/>
            <a:ext cx="371476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TextBox 263"/>
          <p:cNvSpPr txBox="1"/>
          <p:nvPr/>
        </p:nvSpPr>
        <p:spPr>
          <a:xfrm>
            <a:off x="5432435" y="5552808"/>
            <a:ext cx="278153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serpin</a:t>
            </a:r>
            <a:endParaRPr lang="zh-CN" altLang="en-US" sz="800" dirty="0"/>
          </a:p>
        </p:txBody>
      </p:sp>
      <p:sp>
        <p:nvSpPr>
          <p:cNvPr id="265" name="TextBox 264"/>
          <p:cNvSpPr txBox="1"/>
          <p:nvPr/>
        </p:nvSpPr>
        <p:spPr>
          <a:xfrm>
            <a:off x="4829979" y="5552808"/>
            <a:ext cx="278153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serpin</a:t>
            </a:r>
            <a:endParaRPr lang="zh-CN" altLang="en-US" sz="800" dirty="0"/>
          </a:p>
        </p:txBody>
      </p:sp>
      <p:sp>
        <p:nvSpPr>
          <p:cNvPr id="266" name="TextBox 265"/>
          <p:cNvSpPr txBox="1"/>
          <p:nvPr/>
        </p:nvSpPr>
        <p:spPr>
          <a:xfrm>
            <a:off x="3388958" y="3860222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B</a:t>
            </a:r>
            <a:endParaRPr lang="zh-CN" altLang="en-US" sz="1200" b="1" dirty="0"/>
          </a:p>
        </p:txBody>
      </p:sp>
      <p:sp>
        <p:nvSpPr>
          <p:cNvPr id="208" name="TextBox 207"/>
          <p:cNvSpPr txBox="1"/>
          <p:nvPr/>
        </p:nvSpPr>
        <p:spPr>
          <a:xfrm>
            <a:off x="1349142" y="3860222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A</a:t>
            </a:r>
            <a:endParaRPr lang="zh-CN" altLang="en-US" sz="1200" b="1" dirty="0"/>
          </a:p>
        </p:txBody>
      </p:sp>
      <p:sp>
        <p:nvSpPr>
          <p:cNvPr id="150" name="Rectangle 149"/>
          <p:cNvSpPr/>
          <p:nvPr/>
        </p:nvSpPr>
        <p:spPr>
          <a:xfrm>
            <a:off x="2061663" y="5704143"/>
            <a:ext cx="32418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>
                <a:latin typeface="Courier New"/>
              </a:rPr>
              <a:t>1A   </a:t>
            </a:r>
            <a:r>
              <a:rPr lang="en-US" altLang="zh-CN" sz="900" dirty="0" smtClean="0">
                <a:latin typeface="Courier New"/>
              </a:rPr>
              <a:t>NEEGAEAAAANAFFIT-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R</a:t>
            </a:r>
            <a:r>
              <a:rPr lang="en-US" altLang="zh-CN" sz="900" dirty="0" smtClean="0">
                <a:latin typeface="Courier New"/>
              </a:rPr>
              <a:t>QAR-</a:t>
            </a:r>
            <a:r>
              <a:rPr lang="en-US" altLang="zh-CN" sz="900" dirty="0">
                <a:latin typeface="Courier New"/>
              </a:rPr>
              <a:t>--</a:t>
            </a:r>
            <a:r>
              <a:rPr lang="en-US" altLang="zh-CN" sz="900" dirty="0" smtClean="0">
                <a:latin typeface="Courier New"/>
              </a:rPr>
              <a:t>LDIRYFVANKPFIFL</a:t>
            </a:r>
            <a:endParaRPr lang="zh-CN" altLang="zh-CN" sz="600" dirty="0">
              <a:latin typeface="Times New Roman"/>
            </a:endParaRPr>
          </a:p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>
                <a:latin typeface="Courier New"/>
              </a:rPr>
              <a:t>1J   </a:t>
            </a:r>
            <a:r>
              <a:rPr lang="en-US" altLang="zh-CN" sz="900" dirty="0" smtClean="0">
                <a:latin typeface="Courier New"/>
              </a:rPr>
              <a:t>NEEGAEAAAANAFILTD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R</a:t>
            </a:r>
            <a:r>
              <a:rPr lang="en-US" altLang="zh-CN" sz="900" dirty="0">
                <a:latin typeface="Courier New"/>
              </a:rPr>
              <a:t>CC-SDYDDNIEFDVNRPFYFN</a:t>
            </a:r>
            <a:endParaRPr lang="zh-CN" altLang="zh-CN" sz="600" dirty="0">
              <a:latin typeface="Times New Roman"/>
            </a:endParaRPr>
          </a:p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>
                <a:latin typeface="Courier New"/>
              </a:rPr>
              <a:t>1Y   </a:t>
            </a:r>
            <a:r>
              <a:rPr lang="en-US" altLang="zh-CN" sz="900" dirty="0" smtClean="0">
                <a:latin typeface="Courier New"/>
              </a:rPr>
              <a:t>NEEGAEAAAANDVSIGL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R</a:t>
            </a:r>
            <a:r>
              <a:rPr lang="en-US" altLang="zh-CN" sz="900" dirty="0" smtClean="0">
                <a:latin typeface="Courier New"/>
              </a:rPr>
              <a:t>S-</a:t>
            </a:r>
            <a:r>
              <a:rPr lang="en-US" altLang="zh-CN" sz="900" dirty="0">
                <a:latin typeface="Courier New"/>
              </a:rPr>
              <a:t>--GFISSAVMVIDRPFVFK</a:t>
            </a:r>
            <a:endParaRPr lang="en-US" altLang="zh-CN" sz="900" dirty="0" smtClean="0">
              <a:latin typeface="Courier New"/>
            </a:endParaRPr>
          </a:p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>
                <a:latin typeface="Courier New"/>
              </a:rPr>
              <a:t> 3   </a:t>
            </a:r>
            <a:r>
              <a:rPr lang="en-US" altLang="zh-CN" sz="900" dirty="0" smtClean="0">
                <a:latin typeface="Courier New"/>
              </a:rPr>
              <a:t>NELGSVAFSATQIGIQN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K</a:t>
            </a:r>
            <a:r>
              <a:rPr lang="en-US" altLang="zh-CN" sz="900" dirty="0">
                <a:latin typeface="Courier New"/>
              </a:rPr>
              <a:t>FGEDS-DINYEVVANKPFMFF</a:t>
            </a:r>
            <a:endParaRPr lang="zh-CN" altLang="zh-CN" sz="900" dirty="0">
              <a:latin typeface="Courier New"/>
            </a:endParaRPr>
          </a:p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>
                <a:latin typeface="Courier New"/>
              </a:rPr>
              <a:t> 4   </a:t>
            </a:r>
            <a:r>
              <a:rPr lang="en-US" altLang="zh-CN" sz="900" dirty="0" smtClean="0">
                <a:latin typeface="Courier New"/>
              </a:rPr>
              <a:t>TEEGTVASGVTIAEFSN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R</a:t>
            </a:r>
            <a:r>
              <a:rPr lang="en-US" altLang="zh-CN" sz="900" dirty="0" smtClean="0">
                <a:latin typeface="Courier New"/>
              </a:rPr>
              <a:t>IG-</a:t>
            </a:r>
            <a:r>
              <a:rPr lang="en-US" altLang="zh-CN" sz="900" dirty="0">
                <a:latin typeface="Courier New"/>
              </a:rPr>
              <a:t>-----IIRYEVNRPFSYI</a:t>
            </a:r>
            <a:endParaRPr lang="zh-CN" altLang="zh-CN" sz="600" dirty="0">
              <a:latin typeface="Times New Roman"/>
            </a:endParaRPr>
          </a:p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>
                <a:latin typeface="Courier New"/>
              </a:rPr>
              <a:t> 5   </a:t>
            </a:r>
            <a:r>
              <a:rPr lang="en-US" altLang="zh-CN" sz="900" dirty="0" smtClean="0">
                <a:latin typeface="Courier New"/>
              </a:rPr>
              <a:t>TEAGTVASAATTASFAD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R</a:t>
            </a:r>
            <a:r>
              <a:rPr lang="en-US" altLang="zh-CN" sz="900" dirty="0" smtClean="0">
                <a:latin typeface="Courier New"/>
              </a:rPr>
              <a:t>IS-</a:t>
            </a:r>
            <a:r>
              <a:rPr lang="en-US" altLang="zh-CN" sz="900" dirty="0">
                <a:latin typeface="Courier New"/>
              </a:rPr>
              <a:t>-----TPSFHANRPFLYF </a:t>
            </a:r>
            <a:endParaRPr lang="zh-CN" altLang="zh-CN" sz="600" dirty="0">
              <a:latin typeface="Times New Roman"/>
            </a:endParaRPr>
          </a:p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>
                <a:latin typeface="Courier New"/>
              </a:rPr>
              <a:t> 6   </a:t>
            </a:r>
            <a:r>
              <a:rPr lang="en-US" altLang="zh-CN" sz="900" dirty="0" smtClean="0">
                <a:latin typeface="Courier New"/>
              </a:rPr>
              <a:t>DEEGTVAAAATALFGF-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R</a:t>
            </a:r>
            <a:r>
              <a:rPr lang="en-US" altLang="zh-CN" sz="900" dirty="0" smtClean="0">
                <a:latin typeface="Courier New"/>
              </a:rPr>
              <a:t>SSR-</a:t>
            </a:r>
            <a:r>
              <a:rPr lang="en-US" altLang="zh-CN" sz="900" dirty="0">
                <a:latin typeface="Courier New"/>
              </a:rPr>
              <a:t>-PAEPTRFIANFPFVYL  </a:t>
            </a:r>
            <a:endParaRPr lang="zh-CN" altLang="zh-CN" sz="600" dirty="0">
              <a:latin typeface="Times New Roman"/>
            </a:endParaRPr>
          </a:p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>
                <a:latin typeface="Courier New"/>
              </a:rPr>
              <a:t> 9   </a:t>
            </a:r>
            <a:r>
              <a:rPr lang="en-US" altLang="zh-CN" sz="900" dirty="0" smtClean="0">
                <a:latin typeface="Courier New"/>
              </a:rPr>
              <a:t>SEEGTVAAAATEAMFEP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R</a:t>
            </a:r>
            <a:r>
              <a:rPr lang="en-US" altLang="zh-CN" sz="900" dirty="0" smtClean="0">
                <a:latin typeface="Courier New"/>
              </a:rPr>
              <a:t>MM-</a:t>
            </a:r>
            <a:r>
              <a:rPr lang="en-US" altLang="zh-CN" sz="900" dirty="0">
                <a:latin typeface="Courier New"/>
              </a:rPr>
              <a:t>-----PEQFVANKPFLFM </a:t>
            </a:r>
            <a:endParaRPr lang="en-US" altLang="zh-CN" sz="900" dirty="0" smtClean="0">
              <a:latin typeface="Courier New"/>
            </a:endParaRPr>
          </a:p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 smtClean="0">
                <a:latin typeface="Courier New"/>
              </a:rPr>
              <a:t>13   NEYGTEAVAATSGILA-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R</a:t>
            </a:r>
            <a:r>
              <a:rPr lang="en-US" altLang="zh-CN" sz="900" dirty="0" smtClean="0">
                <a:latin typeface="Courier New"/>
              </a:rPr>
              <a:t>SAE-</a:t>
            </a:r>
            <a:r>
              <a:rPr lang="en-US" altLang="zh-CN" sz="900" dirty="0">
                <a:latin typeface="Courier New"/>
              </a:rPr>
              <a:t>------QFYADSPFYMF</a:t>
            </a:r>
            <a:endParaRPr lang="zh-CN" altLang="zh-CN" sz="600" dirty="0">
              <a:latin typeface="Times New Roman"/>
            </a:endParaRPr>
          </a:p>
          <a:p>
            <a:pPr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altLang="zh-CN" sz="900" dirty="0" smtClean="0">
                <a:latin typeface="Courier New"/>
              </a:rPr>
              <a:t>15B  NEEGAEAAAATGMVMML</a:t>
            </a:r>
            <a:r>
              <a:rPr lang="en-US" altLang="zh-CN" sz="900" b="1" dirty="0" smtClean="0">
                <a:solidFill>
                  <a:srgbClr val="FF0000"/>
                </a:solidFill>
                <a:latin typeface="Courier New"/>
              </a:rPr>
              <a:t>R</a:t>
            </a:r>
            <a:r>
              <a:rPr lang="en-US" altLang="zh-CN" sz="900" dirty="0" smtClean="0">
                <a:latin typeface="Courier New"/>
              </a:rPr>
              <a:t>CA-</a:t>
            </a:r>
            <a:r>
              <a:rPr lang="en-US" altLang="zh-CN" sz="900" dirty="0">
                <a:latin typeface="Courier New"/>
              </a:rPr>
              <a:t>--PMPSPHFRADHPFLYL</a:t>
            </a:r>
            <a:endParaRPr lang="en-US" altLang="zh-CN" sz="900" dirty="0" smtClean="0">
              <a:latin typeface="Courier New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862394" y="570849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C</a:t>
            </a:r>
            <a:endParaRPr lang="zh-CN" altLang="en-US" sz="12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3352564" y="4144923"/>
            <a:ext cx="110532" cy="141577"/>
          </a:xfrm>
          <a:prstGeom prst="rect">
            <a:avLst/>
          </a:prstGeom>
          <a:noFill/>
        </p:spPr>
        <p:txBody>
          <a:bodyPr wrap="square" lIns="9144" tIns="9144" rIns="9144" bIns="9144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◄</a:t>
            </a:r>
            <a:endParaRPr lang="en-US" sz="800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62864" y="4047660"/>
            <a:ext cx="1083574" cy="1319097"/>
            <a:chOff x="3462864" y="4047660"/>
            <a:chExt cx="1083574" cy="1319097"/>
          </a:xfrm>
        </p:grpSpPr>
        <p:grpSp>
          <p:nvGrpSpPr>
            <p:cNvPr id="268" name="Group 267"/>
            <p:cNvGrpSpPr/>
            <p:nvPr/>
          </p:nvGrpSpPr>
          <p:grpSpPr>
            <a:xfrm>
              <a:off x="4032504" y="4048106"/>
              <a:ext cx="513934" cy="1318204"/>
              <a:chOff x="4086964" y="5376883"/>
              <a:chExt cx="513934" cy="1318204"/>
            </a:xfrm>
          </p:grpSpPr>
          <p:pic>
            <p:nvPicPr>
              <p:cNvPr id="310" name="Picture 309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652" t="14804" r="18749" b="15327"/>
              <a:stretch/>
            </p:blipFill>
            <p:spPr>
              <a:xfrm>
                <a:off x="4086964" y="5376883"/>
                <a:ext cx="136827" cy="1318204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pic>
            <p:nvPicPr>
              <p:cNvPr id="311" name="Picture 310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204" t="14275" r="15543" b="15858"/>
              <a:stretch/>
            </p:blipFill>
            <p:spPr>
              <a:xfrm>
                <a:off x="4247151" y="5376883"/>
                <a:ext cx="153513" cy="1318204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pic>
            <p:nvPicPr>
              <p:cNvPr id="312" name="Picture 311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646" t="14275" r="17032" b="16209"/>
              <a:stretch/>
            </p:blipFill>
            <p:spPr>
              <a:xfrm>
                <a:off x="4424024" y="5380220"/>
                <a:ext cx="176874" cy="1311530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</p:grpSp>
        <p:grpSp>
          <p:nvGrpSpPr>
            <p:cNvPr id="348" name="Group 347"/>
            <p:cNvGrpSpPr/>
            <p:nvPr/>
          </p:nvGrpSpPr>
          <p:grpSpPr>
            <a:xfrm>
              <a:off x="3462864" y="4057773"/>
              <a:ext cx="188689" cy="1308984"/>
              <a:chOff x="2759050" y="4250586"/>
              <a:chExt cx="188689" cy="1308984"/>
            </a:xfrm>
          </p:grpSpPr>
          <p:sp>
            <p:nvSpPr>
              <p:cNvPr id="286" name="TextBox 285"/>
              <p:cNvSpPr txBox="1"/>
              <p:nvPr/>
            </p:nvSpPr>
            <p:spPr>
              <a:xfrm>
                <a:off x="2803934" y="4473455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75</a:t>
                </a:r>
                <a:endParaRPr lang="zh-CN" altLang="en-US" sz="700" dirty="0"/>
              </a:p>
            </p:txBody>
          </p:sp>
          <p:sp>
            <p:nvSpPr>
              <p:cNvPr id="287" name="TextBox 286"/>
              <p:cNvSpPr txBox="1"/>
              <p:nvPr/>
            </p:nvSpPr>
            <p:spPr>
              <a:xfrm>
                <a:off x="2803934" y="4676346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50</a:t>
                </a:r>
                <a:endParaRPr lang="zh-CN" altLang="en-US" sz="700" dirty="0"/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>
                <a:off x="2803934" y="4894189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37</a:t>
                </a:r>
                <a:endParaRPr lang="zh-CN" altLang="en-US" sz="700" dirty="0"/>
              </a:p>
            </p:txBody>
          </p:sp>
          <p:sp>
            <p:nvSpPr>
              <p:cNvPr id="289" name="TextBox 288"/>
              <p:cNvSpPr txBox="1"/>
              <p:nvPr/>
            </p:nvSpPr>
            <p:spPr>
              <a:xfrm>
                <a:off x="2803934" y="5244589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25</a:t>
                </a:r>
                <a:endParaRPr lang="zh-CN" altLang="en-US" sz="700" dirty="0"/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2759050" y="4352111"/>
                <a:ext cx="153119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100</a:t>
                </a:r>
                <a:endParaRPr lang="zh-CN" altLang="en-US" sz="700" dirty="0"/>
              </a:p>
            </p:txBody>
          </p:sp>
          <p:sp>
            <p:nvSpPr>
              <p:cNvPr id="291" name="TextBox 290"/>
              <p:cNvSpPr txBox="1"/>
              <p:nvPr/>
            </p:nvSpPr>
            <p:spPr>
              <a:xfrm>
                <a:off x="2759050" y="4250586"/>
                <a:ext cx="153119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150</a:t>
                </a:r>
                <a:endParaRPr lang="zh-CN" altLang="en-US" sz="700" dirty="0"/>
              </a:p>
            </p:txBody>
          </p:sp>
          <p:cxnSp>
            <p:nvCxnSpPr>
              <p:cNvPr id="292" name="Straight Connector 291"/>
              <p:cNvCxnSpPr/>
              <p:nvPr/>
            </p:nvCxnSpPr>
            <p:spPr>
              <a:xfrm>
                <a:off x="2902020" y="4542936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Connector 292"/>
              <p:cNvCxnSpPr/>
              <p:nvPr/>
            </p:nvCxnSpPr>
            <p:spPr>
              <a:xfrm>
                <a:off x="2902020" y="4744892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/>
              <p:cNvCxnSpPr/>
              <p:nvPr/>
            </p:nvCxnSpPr>
            <p:spPr>
              <a:xfrm>
                <a:off x="2902020" y="4954989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/>
              <p:cNvCxnSpPr/>
              <p:nvPr/>
            </p:nvCxnSpPr>
            <p:spPr>
              <a:xfrm>
                <a:off x="2902020" y="5313066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>
                <a:off x="2902020" y="5500560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>
                <a:off x="2902020" y="4412775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>
                <a:off x="2902020" y="4312612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9" name="TextBox 298"/>
              <p:cNvSpPr txBox="1"/>
              <p:nvPr/>
            </p:nvSpPr>
            <p:spPr>
              <a:xfrm>
                <a:off x="2803934" y="5433382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20</a:t>
                </a:r>
                <a:endParaRPr lang="zh-CN" altLang="en-US" sz="700" dirty="0"/>
              </a:p>
            </p:txBody>
          </p:sp>
        </p:grpSp>
        <p:pic>
          <p:nvPicPr>
            <p:cNvPr id="283" name="Picture 282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62" t="14517" r="25595" b="16192"/>
            <a:stretch/>
          </p:blipFill>
          <p:spPr>
            <a:xfrm>
              <a:off x="3858768" y="4049772"/>
              <a:ext cx="150176" cy="1307306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284" name="Picture 283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42" t="15336" r="9947" b="15151"/>
            <a:stretch/>
          </p:blipFill>
          <p:spPr>
            <a:xfrm>
              <a:off x="3670890" y="4047660"/>
              <a:ext cx="162722" cy="131153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153" name="TextBox 152"/>
            <p:cNvSpPr txBox="1"/>
            <p:nvPr/>
          </p:nvSpPr>
          <p:spPr>
            <a:xfrm rot="19200000">
              <a:off x="3925425" y="4103734"/>
              <a:ext cx="220508" cy="141577"/>
            </a:xfrm>
            <a:prstGeom prst="rect">
              <a:avLst/>
            </a:prstGeom>
            <a:noFill/>
          </p:spPr>
          <p:txBody>
            <a:bodyPr wrap="square" lIns="9144" tIns="9144" rIns="9144" bIns="9144" rtlCol="0">
              <a:spAutoFit/>
            </a:bodyPr>
            <a:lstStyle/>
            <a:p>
              <a:r>
                <a:rPr lang="en-US" sz="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◄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4" name="TextBox 153"/>
          <p:cNvSpPr txBox="1"/>
          <p:nvPr/>
        </p:nvSpPr>
        <p:spPr>
          <a:xfrm rot="19200000">
            <a:off x="4872989" y="4094260"/>
            <a:ext cx="220508" cy="141577"/>
          </a:xfrm>
          <a:prstGeom prst="rect">
            <a:avLst/>
          </a:prstGeom>
          <a:noFill/>
        </p:spPr>
        <p:txBody>
          <a:bodyPr wrap="square" lIns="9144" tIns="9144" rIns="9144" bIns="9144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◄</a:t>
            </a:r>
            <a:endParaRPr lang="en-US" sz="800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029200" y="4032667"/>
            <a:ext cx="877305" cy="1332464"/>
            <a:chOff x="5016884" y="4032667"/>
            <a:chExt cx="877305" cy="1332464"/>
          </a:xfrm>
        </p:grpSpPr>
        <p:pic>
          <p:nvPicPr>
            <p:cNvPr id="300" name="Picture 299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09" t="11002" r="14524" b="21066"/>
            <a:stretch/>
          </p:blipFill>
          <p:spPr>
            <a:xfrm>
              <a:off x="5326147" y="4049286"/>
              <a:ext cx="182881" cy="1315845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301" name="Picture 300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31" t="10772" r="14962" b="21526"/>
            <a:stretch/>
          </p:blipFill>
          <p:spPr>
            <a:xfrm>
              <a:off x="5522408" y="4051516"/>
              <a:ext cx="227485" cy="1311384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302" name="Picture 301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8" t="10541" r="52282" b="21554"/>
            <a:stretch/>
          </p:blipFill>
          <p:spPr>
            <a:xfrm>
              <a:off x="5077698" y="4049556"/>
              <a:ext cx="231946" cy="1315304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grpSp>
          <p:nvGrpSpPr>
            <p:cNvPr id="303" name="Group 302"/>
            <p:cNvGrpSpPr/>
            <p:nvPr/>
          </p:nvGrpSpPr>
          <p:grpSpPr>
            <a:xfrm>
              <a:off x="5016884" y="4061036"/>
              <a:ext cx="45719" cy="1190390"/>
              <a:chOff x="1773936" y="5357799"/>
              <a:chExt cx="45719" cy="1190390"/>
            </a:xfrm>
          </p:grpSpPr>
          <p:cxnSp>
            <p:nvCxnSpPr>
              <p:cNvPr id="304" name="Straight Connector 303"/>
              <p:cNvCxnSpPr/>
              <p:nvPr/>
            </p:nvCxnSpPr>
            <p:spPr>
              <a:xfrm>
                <a:off x="1773936" y="5469717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/>
              <p:cNvCxnSpPr/>
              <p:nvPr/>
            </p:nvCxnSpPr>
            <p:spPr>
              <a:xfrm>
                <a:off x="1773936" y="5883359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/>
              <p:cNvCxnSpPr/>
              <p:nvPr/>
            </p:nvCxnSpPr>
            <p:spPr>
              <a:xfrm>
                <a:off x="1773936" y="6132126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/>
              <p:cNvCxnSpPr/>
              <p:nvPr/>
            </p:nvCxnSpPr>
            <p:spPr>
              <a:xfrm>
                <a:off x="1773936" y="6548189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Straight Connector 307"/>
              <p:cNvCxnSpPr/>
              <p:nvPr/>
            </p:nvCxnSpPr>
            <p:spPr>
              <a:xfrm>
                <a:off x="1773936" y="5657760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/>
              <p:cNvCxnSpPr/>
              <p:nvPr/>
            </p:nvCxnSpPr>
            <p:spPr>
              <a:xfrm>
                <a:off x="1773936" y="5357799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" name="TextBox 154"/>
            <p:cNvSpPr txBox="1"/>
            <p:nvPr/>
          </p:nvSpPr>
          <p:spPr>
            <a:xfrm rot="19200000">
              <a:off x="5360009" y="4185137"/>
              <a:ext cx="189189" cy="141274"/>
            </a:xfrm>
            <a:prstGeom prst="rect">
              <a:avLst/>
            </a:prstGeom>
            <a:noFill/>
          </p:spPr>
          <p:txBody>
            <a:bodyPr wrap="square" lIns="9144" tIns="9144" rIns="9144" bIns="9144" rtlCol="0">
              <a:spAutoFit/>
            </a:bodyPr>
            <a:lstStyle/>
            <a:p>
              <a:r>
                <a:rPr lang="en-US" sz="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◄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 rot="19200000">
              <a:off x="5673681" y="4032667"/>
              <a:ext cx="220508" cy="141577"/>
            </a:xfrm>
            <a:prstGeom prst="rect">
              <a:avLst/>
            </a:prstGeom>
            <a:noFill/>
          </p:spPr>
          <p:txBody>
            <a:bodyPr wrap="square" lIns="9144" tIns="9144" rIns="9144" bIns="9144" rtlCol="0">
              <a:spAutoFit/>
            </a:bodyPr>
            <a:lstStyle/>
            <a:p>
              <a:r>
                <a:rPr lang="en-US" sz="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◄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606814" y="1437405"/>
            <a:ext cx="4016553" cy="1621520"/>
            <a:chOff x="1606814" y="1437405"/>
            <a:chExt cx="4016553" cy="1621520"/>
          </a:xfrm>
        </p:grpSpPr>
        <p:pic>
          <p:nvPicPr>
            <p:cNvPr id="232" name="Picture 4"/>
            <p:cNvPicPr>
              <a:picLocks noChangeAspect="1" noChangeArrowheads="1"/>
            </p:cNvPicPr>
            <p:nvPr/>
          </p:nvPicPr>
          <p:blipFill rotWithShape="1"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1" t="6352" r="11357" b="19969"/>
            <a:stretch/>
          </p:blipFill>
          <p:spPr bwMode="auto">
            <a:xfrm>
              <a:off x="3802711" y="1732028"/>
              <a:ext cx="1759199" cy="131299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3" name="TextBox 232"/>
            <p:cNvSpPr txBox="1"/>
            <p:nvPr/>
          </p:nvSpPr>
          <p:spPr>
            <a:xfrm>
              <a:off x="3785492" y="1543000"/>
              <a:ext cx="183787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b="1" dirty="0" smtClean="0"/>
                <a:t>    </a:t>
              </a:r>
              <a:r>
                <a:rPr lang="en-US" altLang="zh-CN" sz="700" dirty="0" smtClean="0"/>
                <a:t>P    FT   W1  W2  E1  E2  E3  E4  E5  E6  E7  E8    </a:t>
              </a:r>
              <a:endParaRPr lang="zh-CN" altLang="en-US" sz="700" dirty="0"/>
            </a:p>
          </p:txBody>
        </p:sp>
        <p:sp>
          <p:nvSpPr>
            <p:cNvPr id="234" name="Rectangle 233"/>
            <p:cNvSpPr/>
            <p:nvPr/>
          </p:nvSpPr>
          <p:spPr>
            <a:xfrm rot="21341154">
              <a:off x="4589939" y="1881025"/>
              <a:ext cx="280011" cy="97374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solidFill>
                  <a:srgbClr val="FF0000"/>
                </a:solidFill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3624339" y="2004726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75</a:t>
              </a:r>
              <a:endParaRPr lang="zh-CN" altLang="en-US" sz="700" dirty="0"/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3624339" y="2268008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50</a:t>
              </a:r>
              <a:endParaRPr lang="zh-CN" altLang="en-US" sz="700" dirty="0"/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3627271" y="2433226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37</a:t>
              </a:r>
              <a:endParaRPr lang="zh-CN" altLang="en-US" sz="700" dirty="0"/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3636666" y="2832407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25</a:t>
              </a:r>
              <a:endParaRPr lang="zh-CN" altLang="en-US" sz="700" dirty="0"/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3603079" y="1899165"/>
              <a:ext cx="153119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100</a:t>
              </a:r>
              <a:endParaRPr lang="zh-CN" altLang="en-US" sz="700" dirty="0"/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3601660" y="1608307"/>
              <a:ext cx="15632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err="1" smtClean="0"/>
                <a:t>kDa</a:t>
              </a:r>
              <a:endParaRPr lang="zh-CN" altLang="en-US" sz="700" dirty="0"/>
            </a:p>
          </p:txBody>
        </p:sp>
        <p:cxnSp>
          <p:nvCxnSpPr>
            <p:cNvPr id="241" name="Straight Connector 240"/>
            <p:cNvCxnSpPr/>
            <p:nvPr/>
          </p:nvCxnSpPr>
          <p:spPr>
            <a:xfrm>
              <a:off x="3752091" y="1967278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3752091" y="2089822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>
              <a:off x="3752091" y="2316274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>
              <a:off x="3752091" y="2507625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3752091" y="2883536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>
              <a:off x="3752091" y="1849250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TextBox 246"/>
            <p:cNvSpPr txBox="1"/>
            <p:nvPr/>
          </p:nvSpPr>
          <p:spPr>
            <a:xfrm>
              <a:off x="3603079" y="1781137"/>
              <a:ext cx="153119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150</a:t>
              </a:r>
              <a:endParaRPr lang="zh-CN" altLang="en-US" sz="700" dirty="0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5143200" y="2858870"/>
              <a:ext cx="4507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/>
                <a:t>HP1 Ab</a:t>
              </a:r>
              <a:endParaRPr lang="zh-CN" altLang="en-US" sz="700" dirty="0"/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3651551" y="1437405"/>
              <a:ext cx="105029" cy="203133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1200" b="1" dirty="0" smtClean="0"/>
                <a:t>B</a:t>
              </a:r>
              <a:endParaRPr lang="zh-CN" altLang="en-US" sz="1200" b="1" dirty="0"/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1606814" y="1437405"/>
              <a:ext cx="111441" cy="203133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1200" b="1" dirty="0" smtClean="0"/>
                <a:t>A</a:t>
              </a:r>
              <a:endParaRPr lang="zh-CN" altLang="en-US" sz="1200" b="1" dirty="0"/>
            </a:p>
          </p:txBody>
        </p:sp>
        <p:pic>
          <p:nvPicPr>
            <p:cNvPr id="217" name="Picture 3"/>
            <p:cNvPicPr>
              <a:picLocks noChangeAspect="1" noChangeArrowheads="1"/>
            </p:cNvPicPr>
            <p:nvPr/>
          </p:nvPicPr>
          <p:blipFill rotWithShape="1"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1" t="6711" r="11655" b="24049"/>
            <a:stretch/>
          </p:blipFill>
          <p:spPr bwMode="auto">
            <a:xfrm>
              <a:off x="1810416" y="1677732"/>
              <a:ext cx="1738206" cy="1374371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18" name="TextBox 217"/>
            <p:cNvSpPr txBox="1"/>
            <p:nvPr/>
          </p:nvSpPr>
          <p:spPr>
            <a:xfrm>
              <a:off x="1662535" y="2069362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75</a:t>
              </a:r>
              <a:endParaRPr lang="zh-CN" altLang="en-US" sz="700" dirty="0"/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1662535" y="2261219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50</a:t>
              </a:r>
              <a:endParaRPr lang="zh-CN" altLang="en-US" sz="700" dirty="0"/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662535" y="2504655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37</a:t>
              </a:r>
              <a:endParaRPr lang="zh-CN" altLang="en-US" sz="700" dirty="0"/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1662535" y="2894151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25</a:t>
              </a:r>
              <a:endParaRPr lang="zh-CN" altLang="en-US" sz="700" dirty="0"/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1620052" y="1892376"/>
              <a:ext cx="153119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100</a:t>
              </a:r>
              <a:endParaRPr lang="zh-CN" altLang="en-US" sz="700" dirty="0"/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622800" y="1608307"/>
              <a:ext cx="15632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err="1" smtClean="0"/>
                <a:t>kDa</a:t>
              </a:r>
              <a:endParaRPr lang="zh-CN" altLang="en-US" sz="700" dirty="0"/>
            </a:p>
          </p:txBody>
        </p:sp>
        <p:cxnSp>
          <p:nvCxnSpPr>
            <p:cNvPr id="224" name="Straight Connector 223"/>
            <p:cNvCxnSpPr/>
            <p:nvPr/>
          </p:nvCxnSpPr>
          <p:spPr>
            <a:xfrm>
              <a:off x="1763313" y="1960489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1763313" y="2085896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1763313" y="2329332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1763313" y="2572767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1763313" y="2962264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1763313" y="1842460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TextBox 229"/>
            <p:cNvSpPr txBox="1"/>
            <p:nvPr/>
          </p:nvSpPr>
          <p:spPr>
            <a:xfrm>
              <a:off x="1620052" y="1774348"/>
              <a:ext cx="153119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150</a:t>
              </a:r>
              <a:endParaRPr lang="zh-CN" altLang="en-US" sz="700" dirty="0"/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1895940" y="1543000"/>
              <a:ext cx="1647118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P    FT   W1  W2  E1  E2  E3  E4  E5  E6  E7  E8 </a:t>
              </a:r>
              <a:endParaRPr lang="zh-CN" altLang="en-US" sz="700" dirty="0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2605652" y="1931448"/>
              <a:ext cx="280011" cy="97374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>
              <a:off x="2871539" y="2346158"/>
              <a:ext cx="88230" cy="5213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/>
            <p:nvPr/>
          </p:nvCxnSpPr>
          <p:spPr>
            <a:xfrm flipH="1">
              <a:off x="4876802" y="2253916"/>
              <a:ext cx="88230" cy="5213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4572000" y="4051443"/>
            <a:ext cx="439337" cy="1311530"/>
            <a:chOff x="4562065" y="4051443"/>
            <a:chExt cx="439337" cy="1311530"/>
          </a:xfrm>
        </p:grpSpPr>
        <p:pic>
          <p:nvPicPr>
            <p:cNvPr id="272" name="Picture 271"/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00" t="14273" r="45091" b="16212"/>
            <a:stretch/>
          </p:blipFill>
          <p:spPr>
            <a:xfrm>
              <a:off x="4620739" y="4051443"/>
              <a:ext cx="202721" cy="131153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grpSp>
          <p:nvGrpSpPr>
            <p:cNvPr id="346" name="Group 345"/>
            <p:cNvGrpSpPr/>
            <p:nvPr/>
          </p:nvGrpSpPr>
          <p:grpSpPr>
            <a:xfrm>
              <a:off x="4562065" y="4089001"/>
              <a:ext cx="45719" cy="1183187"/>
              <a:chOff x="3858251" y="4281814"/>
              <a:chExt cx="45719" cy="1183187"/>
            </a:xfrm>
          </p:grpSpPr>
          <p:cxnSp>
            <p:nvCxnSpPr>
              <p:cNvPr id="274" name="Straight Connector 273"/>
              <p:cNvCxnSpPr/>
              <p:nvPr/>
            </p:nvCxnSpPr>
            <p:spPr>
              <a:xfrm>
                <a:off x="3858251" y="4519282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/>
              <p:cNvCxnSpPr/>
              <p:nvPr/>
            </p:nvCxnSpPr>
            <p:spPr>
              <a:xfrm>
                <a:off x="3858251" y="4730763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>
                <a:off x="3858251" y="4924191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/>
              <p:cNvCxnSpPr/>
              <p:nvPr/>
            </p:nvCxnSpPr>
            <p:spPr>
              <a:xfrm>
                <a:off x="3858251" y="5253695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/>
              <p:nvPr/>
            </p:nvCxnSpPr>
            <p:spPr>
              <a:xfrm>
                <a:off x="3858251" y="5465001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/>
              <p:cNvCxnSpPr/>
              <p:nvPr/>
            </p:nvCxnSpPr>
            <p:spPr>
              <a:xfrm>
                <a:off x="3858251" y="4391503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/>
            </p:nvCxnSpPr>
            <p:spPr>
              <a:xfrm>
                <a:off x="3858251" y="4281814"/>
                <a:ext cx="457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35" name="Picture 134"/>
            <p:cNvPicPr>
              <a:picLocks noChangeAspect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59" t="14273" r="8179" b="16212"/>
            <a:stretch/>
          </p:blipFill>
          <p:spPr>
            <a:xfrm>
              <a:off x="4837176" y="4051443"/>
              <a:ext cx="164226" cy="131153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912199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81672" y="1814187"/>
            <a:ext cx="4664685" cy="5817817"/>
            <a:chOff x="1024200" y="1534622"/>
            <a:chExt cx="4664685" cy="5817817"/>
          </a:xfrm>
        </p:grpSpPr>
        <p:graphicFrame>
          <p:nvGraphicFramePr>
            <p:cNvPr id="370" name="Chart 3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1348576"/>
                </p:ext>
              </p:extLst>
            </p:nvPr>
          </p:nvGraphicFramePr>
          <p:xfrm>
            <a:off x="1024200" y="1534622"/>
            <a:ext cx="4664685" cy="2604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71" name="Rectangle 370"/>
            <p:cNvSpPr/>
            <p:nvPr/>
          </p:nvSpPr>
          <p:spPr>
            <a:xfrm>
              <a:off x="2905560" y="3701165"/>
              <a:ext cx="189964" cy="277457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" tIns="9144" rIns="9144" bIns="9144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aphicFrame>
          <p:nvGraphicFramePr>
            <p:cNvPr id="372" name="Chart 3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3672013"/>
                </p:ext>
              </p:extLst>
            </p:nvPr>
          </p:nvGraphicFramePr>
          <p:xfrm>
            <a:off x="2396904" y="2182305"/>
            <a:ext cx="1649175" cy="12958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73" name="TextBox 9"/>
            <p:cNvSpPr txBox="1"/>
            <p:nvPr/>
          </p:nvSpPr>
          <p:spPr>
            <a:xfrm>
              <a:off x="2405420" y="1952756"/>
              <a:ext cx="513795" cy="14157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lIns="9144" tIns="9144" rIns="9144" bIns="9144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dirty="0"/>
                <a:t>m/z=422.22</a:t>
              </a:r>
            </a:p>
          </p:txBody>
        </p:sp>
        <p:sp>
          <p:nvSpPr>
            <p:cNvPr id="374" name="TextBox 10"/>
            <p:cNvSpPr txBox="1"/>
            <p:nvPr/>
          </p:nvSpPr>
          <p:spPr>
            <a:xfrm>
              <a:off x="2396904" y="1834960"/>
              <a:ext cx="428835" cy="14157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lIns="9144" tIns="9144" rIns="9144" bIns="9144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dirty="0">
                  <a:solidFill>
                    <a:sysClr val="windowText" lastClr="000000"/>
                  </a:solidFill>
                </a:rPr>
                <a:t>INQAQNR</a:t>
              </a:r>
            </a:p>
          </p:txBody>
        </p:sp>
        <p:sp>
          <p:nvSpPr>
            <p:cNvPr id="375" name="TextBox 12"/>
            <p:cNvSpPr txBox="1"/>
            <p:nvPr/>
          </p:nvSpPr>
          <p:spPr>
            <a:xfrm>
              <a:off x="4358864" y="2271411"/>
              <a:ext cx="425629" cy="14157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lIns="9144" tIns="9144" rIns="9144" bIns="9144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dirty="0"/>
                <a:t>FCIQEDFK</a:t>
              </a:r>
            </a:p>
          </p:txBody>
        </p:sp>
        <p:graphicFrame>
          <p:nvGraphicFramePr>
            <p:cNvPr id="376" name="Chart 37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53823444"/>
                </p:ext>
              </p:extLst>
            </p:nvPr>
          </p:nvGraphicFramePr>
          <p:xfrm>
            <a:off x="3671440" y="2248122"/>
            <a:ext cx="1650474" cy="12972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77" name="Rectangle 376"/>
            <p:cNvSpPr/>
            <p:nvPr/>
          </p:nvSpPr>
          <p:spPr>
            <a:xfrm>
              <a:off x="4824096" y="3847708"/>
              <a:ext cx="145572" cy="10415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" tIns="9144" rIns="9144" bIns="9144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rgbClr val="002060"/>
                </a:solidFill>
              </a:endParaRPr>
            </a:p>
          </p:txBody>
        </p:sp>
        <p:sp>
          <p:nvSpPr>
            <p:cNvPr id="378" name="TextBox 8"/>
            <p:cNvSpPr txBox="1"/>
            <p:nvPr/>
          </p:nvSpPr>
          <p:spPr bwMode="auto">
            <a:xfrm>
              <a:off x="2933276" y="2259924"/>
              <a:ext cx="700716" cy="132766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lIns="9144" tIns="9144" rIns="9144" bIns="9144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" dirty="0" smtClean="0"/>
                <a:t>m/z = 382.69</a:t>
              </a:r>
              <a:endParaRPr lang="en-US" sz="800" dirty="0"/>
            </a:p>
          </p:txBody>
        </p:sp>
        <p:sp>
          <p:nvSpPr>
            <p:cNvPr id="379" name="TextBox 6"/>
            <p:cNvSpPr txBox="1"/>
            <p:nvPr/>
          </p:nvSpPr>
          <p:spPr bwMode="auto">
            <a:xfrm>
              <a:off x="4381091" y="2361348"/>
              <a:ext cx="527437" cy="14912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lIns="9144" tIns="9144" rIns="9144" bIns="9144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" dirty="0" smtClean="0"/>
                <a:t>m/z = 543.75</a:t>
              </a:r>
              <a:endParaRPr lang="en-US" sz="800" dirty="0"/>
            </a:p>
          </p:txBody>
        </p:sp>
        <p:pic>
          <p:nvPicPr>
            <p:cNvPr id="380" name="Picture 3" descr="G:\Dropbox\HP1 Manuscript\MS data\HP1 INQAQNR 2nd MS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6" b="14891"/>
            <a:stretch/>
          </p:blipFill>
          <p:spPr bwMode="auto">
            <a:xfrm>
              <a:off x="1379390" y="4302140"/>
              <a:ext cx="4267040" cy="1026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1" name="Picture 4" descr="G:\Dropbox\HP1 Manuscript\MS data\HP1 GCGLSTR 2nd MS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2" t="2901" r="142" b="14812"/>
            <a:stretch/>
          </p:blipFill>
          <p:spPr bwMode="auto">
            <a:xfrm>
              <a:off x="1363395" y="5312055"/>
              <a:ext cx="4267200" cy="991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2" name="Picture 5" descr="G:\Dropbox\HP1 Manuscript\MS data\HP1 FCIQEDFK 2nd MS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4" t="2548" r="718" b="16856"/>
            <a:stretch/>
          </p:blipFill>
          <p:spPr bwMode="auto">
            <a:xfrm>
              <a:off x="1387056" y="6258144"/>
              <a:ext cx="4209970" cy="971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3" name="TextBox 10"/>
            <p:cNvSpPr txBox="1"/>
            <p:nvPr/>
          </p:nvSpPr>
          <p:spPr>
            <a:xfrm rot="16200000">
              <a:off x="1325279" y="4724562"/>
              <a:ext cx="441659" cy="14157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lIns="9144" tIns="9144" rIns="9144" bIns="9144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" b="1" dirty="0"/>
                <a:t>INQAQNR</a:t>
              </a:r>
            </a:p>
          </p:txBody>
        </p:sp>
        <p:sp>
          <p:nvSpPr>
            <p:cNvPr id="384" name="TextBox 11"/>
            <p:cNvSpPr txBox="1"/>
            <p:nvPr/>
          </p:nvSpPr>
          <p:spPr>
            <a:xfrm rot="16200000">
              <a:off x="1343715" y="5645826"/>
              <a:ext cx="404790" cy="14157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lIns="9144" tIns="9144" rIns="9144" bIns="9144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" b="1" dirty="0"/>
                <a:t>GCGLSTR</a:t>
              </a:r>
            </a:p>
          </p:txBody>
        </p:sp>
        <p:sp>
          <p:nvSpPr>
            <p:cNvPr id="385" name="TextBox 12"/>
            <p:cNvSpPr txBox="1"/>
            <p:nvPr/>
          </p:nvSpPr>
          <p:spPr>
            <a:xfrm rot="16200000">
              <a:off x="1329287" y="6638538"/>
              <a:ext cx="433644" cy="14157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lIns="9144" tIns="9144" rIns="9144" bIns="9144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" b="1" dirty="0"/>
                <a:t>FCIQEDFK</a:t>
              </a:r>
            </a:p>
          </p:txBody>
        </p:sp>
        <p:sp>
          <p:nvSpPr>
            <p:cNvPr id="386" name="TextBox 385"/>
            <p:cNvSpPr txBox="1"/>
            <p:nvPr/>
          </p:nvSpPr>
          <p:spPr>
            <a:xfrm>
              <a:off x="3442551" y="7180084"/>
              <a:ext cx="222048" cy="172355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pPr algn="ctr"/>
              <a:r>
                <a:rPr lang="en-US" altLang="zh-CN" sz="1000" dirty="0" smtClean="0"/>
                <a:t>m/z</a:t>
              </a:r>
              <a:endParaRPr lang="en-US" sz="1000" dirty="0"/>
            </a:p>
          </p:txBody>
        </p:sp>
        <p:sp>
          <p:nvSpPr>
            <p:cNvPr id="387" name="TextBox 386"/>
            <p:cNvSpPr txBox="1"/>
            <p:nvPr/>
          </p:nvSpPr>
          <p:spPr>
            <a:xfrm rot="10800000">
              <a:off x="1216664" y="5230945"/>
              <a:ext cx="172355" cy="890500"/>
            </a:xfrm>
            <a:prstGeom prst="rect">
              <a:avLst/>
            </a:prstGeom>
            <a:noFill/>
          </p:spPr>
          <p:txBody>
            <a:bodyPr vert="eaVert" wrap="none" lIns="9144" tIns="9144" rIns="9144" bIns="9144" rtlCol="0">
              <a:spAutoFit/>
            </a:bodyPr>
            <a:lstStyle/>
            <a:p>
              <a:pPr algn="ctr"/>
              <a:r>
                <a:rPr lang="en-US" sz="1000" dirty="0" smtClean="0"/>
                <a:t>relative intensity</a:t>
              </a:r>
              <a:endParaRPr lang="en-US" sz="1000" dirty="0"/>
            </a:p>
          </p:txBody>
        </p:sp>
        <p:sp>
          <p:nvSpPr>
            <p:cNvPr id="388" name="TextBox 387"/>
            <p:cNvSpPr txBox="1"/>
            <p:nvPr/>
          </p:nvSpPr>
          <p:spPr>
            <a:xfrm>
              <a:off x="1166408" y="1717826"/>
              <a:ext cx="129074" cy="203133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TextBox 388"/>
            <p:cNvSpPr txBox="1"/>
            <p:nvPr/>
          </p:nvSpPr>
          <p:spPr>
            <a:xfrm>
              <a:off x="1166408" y="4196866"/>
              <a:ext cx="129074" cy="203133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TextBox 11"/>
            <p:cNvSpPr txBox="1"/>
            <p:nvPr/>
          </p:nvSpPr>
          <p:spPr>
            <a:xfrm>
              <a:off x="2997213" y="2146719"/>
              <a:ext cx="396775" cy="14157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lIns="9144" tIns="9144" rIns="9144" bIns="9144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dirty="0">
                  <a:solidFill>
                    <a:sysClr val="windowText" lastClr="000000"/>
                  </a:solidFill>
                </a:rPr>
                <a:t>GCGLSTR</a:t>
              </a:r>
            </a:p>
          </p:txBody>
        </p:sp>
        <p:sp>
          <p:nvSpPr>
            <p:cNvPr id="391" name="TextBox 390"/>
            <p:cNvSpPr txBox="1"/>
            <p:nvPr/>
          </p:nvSpPr>
          <p:spPr>
            <a:xfrm>
              <a:off x="3054551" y="4087188"/>
              <a:ext cx="1105303" cy="172355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pPr algn="ctr"/>
              <a:r>
                <a:rPr lang="en-US" altLang="zh-CN" sz="1000" dirty="0" smtClean="0"/>
                <a:t>Retention time (min)</a:t>
              </a:r>
              <a:endParaRPr lang="en-US" sz="1000" dirty="0"/>
            </a:p>
          </p:txBody>
        </p:sp>
        <p:sp>
          <p:nvSpPr>
            <p:cNvPr id="392" name="TextBox 391"/>
            <p:cNvSpPr txBox="1"/>
            <p:nvPr/>
          </p:nvSpPr>
          <p:spPr>
            <a:xfrm rot="10800000">
              <a:off x="1250579" y="2503670"/>
              <a:ext cx="172355" cy="808748"/>
            </a:xfrm>
            <a:prstGeom prst="rect">
              <a:avLst/>
            </a:prstGeom>
            <a:noFill/>
          </p:spPr>
          <p:txBody>
            <a:bodyPr vert="eaVert" wrap="none" lIns="9144" tIns="9144" rIns="9144" bIns="9144" rtlCol="0">
              <a:spAutoFit/>
            </a:bodyPr>
            <a:lstStyle/>
            <a:p>
              <a:pPr algn="ctr"/>
              <a:r>
                <a:rPr lang="en-US" sz="1000" dirty="0" smtClean="0"/>
                <a:t>Intensity (x10</a:t>
              </a:r>
              <a:r>
                <a:rPr lang="en-US" sz="1000" baseline="30000" dirty="0" smtClean="0"/>
                <a:t>6</a:t>
              </a:r>
              <a:r>
                <a:rPr lang="en-US" sz="1000" dirty="0" smtClean="0"/>
                <a:t>)</a:t>
              </a:r>
              <a:endParaRPr lang="en-US" sz="1000" dirty="0"/>
            </a:p>
          </p:txBody>
        </p:sp>
      </p:grpSp>
      <p:sp>
        <p:nvSpPr>
          <p:cNvPr id="393" name="TextBox 392"/>
          <p:cNvSpPr txBox="1"/>
          <p:nvPr/>
        </p:nvSpPr>
        <p:spPr>
          <a:xfrm>
            <a:off x="708878" y="1165860"/>
            <a:ext cx="236475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Fig. 3</a:t>
            </a:r>
            <a:endParaRPr lang="zh-CN" altLang="en-US" sz="800" dirty="0"/>
          </a:p>
        </p:txBody>
      </p:sp>
    </p:spTree>
    <p:extLst>
      <p:ext uri="{BB962C8B-B14F-4D97-AF65-F5344CB8AC3E}">
        <p14:creationId xmlns:p14="http://schemas.microsoft.com/office/powerpoint/2010/main" val="1809374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Table 1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13474"/>
              </p:ext>
            </p:extLst>
          </p:nvPr>
        </p:nvGraphicFramePr>
        <p:xfrm>
          <a:off x="1810439" y="2115544"/>
          <a:ext cx="581157" cy="41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19">
                  <a:extLst>
                    <a:ext uri="{9D8B030D-6E8A-4147-A177-3AD203B41FA5}">
                      <a16:colId xmlns:a16="http://schemas.microsoft.com/office/drawing/2014/main" xmlns="" val="3274664105"/>
                    </a:ext>
                  </a:extLst>
                </a:gridCol>
                <a:gridCol w="193719">
                  <a:extLst>
                    <a:ext uri="{9D8B030D-6E8A-4147-A177-3AD203B41FA5}">
                      <a16:colId xmlns:a16="http://schemas.microsoft.com/office/drawing/2014/main" xmlns="" val="3824379023"/>
                    </a:ext>
                  </a:extLst>
                </a:gridCol>
                <a:gridCol w="193719">
                  <a:extLst>
                    <a:ext uri="{9D8B030D-6E8A-4147-A177-3AD203B41FA5}">
                      <a16:colId xmlns:a16="http://schemas.microsoft.com/office/drawing/2014/main" xmlns="" val="3754239304"/>
                    </a:ext>
                  </a:extLst>
                </a:gridCol>
              </a:tblGrid>
              <a:tr h="128016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59708890"/>
                  </a:ext>
                </a:extLst>
              </a:tr>
              <a:tr h="128016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44116498"/>
                  </a:ext>
                </a:extLst>
              </a:tr>
              <a:tr h="128016"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62623930"/>
                  </a:ext>
                </a:extLst>
              </a:tr>
            </a:tbl>
          </a:graphicData>
        </a:graphic>
      </p:graphicFrame>
      <p:graphicFrame>
        <p:nvGraphicFramePr>
          <p:cNvPr id="141" name="Table 1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134854"/>
              </p:ext>
            </p:extLst>
          </p:nvPr>
        </p:nvGraphicFramePr>
        <p:xfrm>
          <a:off x="2819710" y="2115544"/>
          <a:ext cx="2212848" cy="41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">
                  <a:extLst>
                    <a:ext uri="{9D8B030D-6E8A-4147-A177-3AD203B41FA5}">
                      <a16:colId xmlns:a16="http://schemas.microsoft.com/office/drawing/2014/main" xmlns="" val="1962827490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1035569662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775501204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3713388320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152295186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3274664105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1463469157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2699682602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672815186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373327870"/>
                    </a:ext>
                  </a:extLst>
                </a:gridCol>
                <a:gridCol w="201168">
                  <a:extLst>
                    <a:ext uri="{9D8B030D-6E8A-4147-A177-3AD203B41FA5}">
                      <a16:colId xmlns:a16="http://schemas.microsoft.com/office/drawing/2014/main" xmlns="" val="3637819285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5970889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4411649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36884575"/>
                  </a:ext>
                </a:extLst>
              </a:tr>
            </a:tbl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373148" y="622481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Fig. 4</a:t>
            </a:r>
            <a:endParaRPr lang="zh-CN" altLang="en-US" sz="800" dirty="0"/>
          </a:p>
        </p:txBody>
      </p:sp>
      <p:grpSp>
        <p:nvGrpSpPr>
          <p:cNvPr id="4" name="Group 3"/>
          <p:cNvGrpSpPr/>
          <p:nvPr/>
        </p:nvGrpSpPr>
        <p:grpSpPr>
          <a:xfrm>
            <a:off x="2125083" y="3097716"/>
            <a:ext cx="1834987" cy="2836590"/>
            <a:chOff x="4839708" y="2714119"/>
            <a:chExt cx="1834987" cy="2836590"/>
          </a:xfrm>
        </p:grpSpPr>
        <p:grpSp>
          <p:nvGrpSpPr>
            <p:cNvPr id="248" name="Group 247"/>
            <p:cNvGrpSpPr/>
            <p:nvPr/>
          </p:nvGrpSpPr>
          <p:grpSpPr>
            <a:xfrm>
              <a:off x="5172769" y="3657546"/>
              <a:ext cx="1272367" cy="1631096"/>
              <a:chOff x="4383285" y="1333781"/>
              <a:chExt cx="1272367" cy="1631096"/>
            </a:xfrm>
          </p:grpSpPr>
          <p:pic>
            <p:nvPicPr>
              <p:cNvPr id="271" name="Picture 270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843" t="27373" r="28219" b="57185"/>
              <a:stretch/>
            </p:blipFill>
            <p:spPr bwMode="auto">
              <a:xfrm rot="16200000">
                <a:off x="4046158" y="2049581"/>
                <a:ext cx="1502448" cy="32197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cxnSp>
            <p:nvCxnSpPr>
              <p:cNvPr id="272" name="Straight Connector 271"/>
              <p:cNvCxnSpPr/>
              <p:nvPr/>
            </p:nvCxnSpPr>
            <p:spPr>
              <a:xfrm>
                <a:off x="4545547" y="1907006"/>
                <a:ext cx="7620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/>
              <p:cNvCxnSpPr/>
              <p:nvPr/>
            </p:nvCxnSpPr>
            <p:spPr>
              <a:xfrm>
                <a:off x="4545547" y="2211806"/>
                <a:ext cx="7620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/>
              <p:cNvCxnSpPr/>
              <p:nvPr/>
            </p:nvCxnSpPr>
            <p:spPr>
              <a:xfrm>
                <a:off x="4545547" y="2669006"/>
                <a:ext cx="7620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/>
              <p:cNvCxnSpPr/>
              <p:nvPr/>
            </p:nvCxnSpPr>
            <p:spPr>
              <a:xfrm>
                <a:off x="4545547" y="1613092"/>
                <a:ext cx="7620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>
                <a:off x="4545547" y="2897606"/>
                <a:ext cx="7620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7" name="TextBox 276"/>
              <p:cNvSpPr txBox="1"/>
              <p:nvPr/>
            </p:nvSpPr>
            <p:spPr>
              <a:xfrm>
                <a:off x="4428749" y="1333781"/>
                <a:ext cx="15632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err="1" smtClean="0"/>
                  <a:t>kDa</a:t>
                </a:r>
                <a:endParaRPr lang="zh-CN" altLang="en-US" sz="700" dirty="0"/>
              </a:p>
            </p:txBody>
          </p:sp>
          <p:sp>
            <p:nvSpPr>
              <p:cNvPr id="278" name="TextBox 277"/>
              <p:cNvSpPr txBox="1"/>
              <p:nvPr/>
            </p:nvSpPr>
            <p:spPr>
              <a:xfrm>
                <a:off x="4425520" y="2610718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25</a:t>
                </a:r>
                <a:endParaRPr lang="zh-CN" altLang="en-US" sz="700" dirty="0"/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4422784" y="2836359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20</a:t>
                </a:r>
                <a:endParaRPr lang="zh-CN" altLang="en-US" sz="700" dirty="0"/>
              </a:p>
            </p:txBody>
          </p:sp>
          <p:pic>
            <p:nvPicPr>
              <p:cNvPr id="280" name="Picture 2" descr="G:\Dropbox\Camera Uploads\2016-04-03 11.39.11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27" t="38710" r="28428" b="15010"/>
              <a:stretch/>
            </p:blipFill>
            <p:spPr bwMode="auto">
              <a:xfrm>
                <a:off x="5029200" y="1459345"/>
                <a:ext cx="255986" cy="1502449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1" name="Picture 2" descr="G:\Dropbox\Camera Uploads\2016-04-03 15.35.19.jp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353" t="58788" r="21324" b="32657"/>
              <a:stretch/>
            </p:blipFill>
            <p:spPr bwMode="auto">
              <a:xfrm rot="5400000">
                <a:off x="4748701" y="2057926"/>
                <a:ext cx="1505532" cy="30837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2" name="TextBox 281"/>
              <p:cNvSpPr txBox="1"/>
              <p:nvPr/>
            </p:nvSpPr>
            <p:spPr>
              <a:xfrm>
                <a:off x="4415837" y="2159698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37</a:t>
                </a:r>
                <a:endParaRPr lang="zh-CN" altLang="en-US" sz="700" dirty="0"/>
              </a:p>
            </p:txBody>
          </p:sp>
          <p:sp>
            <p:nvSpPr>
              <p:cNvPr id="283" name="TextBox 282"/>
              <p:cNvSpPr txBox="1"/>
              <p:nvPr/>
            </p:nvSpPr>
            <p:spPr>
              <a:xfrm>
                <a:off x="4412334" y="1844235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50</a:t>
                </a:r>
                <a:endParaRPr lang="zh-CN" altLang="en-US" sz="700" dirty="0"/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4383285" y="1543831"/>
                <a:ext cx="153119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100</a:t>
                </a:r>
                <a:endParaRPr lang="zh-CN" altLang="en-US" sz="700" dirty="0"/>
              </a:p>
            </p:txBody>
          </p:sp>
        </p:grpSp>
        <p:sp>
          <p:nvSpPr>
            <p:cNvPr id="249" name="TextBox 248"/>
            <p:cNvSpPr txBox="1"/>
            <p:nvPr/>
          </p:nvSpPr>
          <p:spPr>
            <a:xfrm>
              <a:off x="5551636" y="3613256"/>
              <a:ext cx="460895" cy="141577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800" dirty="0" smtClean="0"/>
                <a:t>proHP1b</a:t>
              </a:r>
              <a:r>
                <a:rPr lang="en-US" altLang="zh-CN" sz="800" baseline="-25000" dirty="0" smtClean="0"/>
                <a:t>Xa</a:t>
              </a:r>
              <a:endParaRPr lang="zh-CN" altLang="en-US" sz="800" baseline="-25000" dirty="0"/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6089356" y="3613256"/>
              <a:ext cx="457689" cy="141577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800" dirty="0" smtClean="0"/>
                <a:t>proHP1a</a:t>
              </a:r>
              <a:r>
                <a:rPr lang="en-US" altLang="zh-CN" sz="800" baseline="-25000" dirty="0" smtClean="0"/>
                <a:t>Xa</a:t>
              </a:r>
              <a:endParaRPr lang="zh-CN" altLang="en-US" sz="800" baseline="-25000" dirty="0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5500536" y="5338419"/>
              <a:ext cx="188385" cy="141577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800" dirty="0" smtClean="0"/>
                <a:t>CBB</a:t>
              </a:r>
              <a:endParaRPr lang="zh-CN" altLang="en-US" sz="800" baseline="-25000" dirty="0"/>
            </a:p>
          </p:txBody>
        </p:sp>
        <p:sp>
          <p:nvSpPr>
            <p:cNvPr id="252" name="TextBox 251"/>
            <p:cNvSpPr txBox="1"/>
            <p:nvPr/>
          </p:nvSpPr>
          <p:spPr>
            <a:xfrm>
              <a:off x="5864639" y="5286021"/>
              <a:ext cx="544252" cy="2646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800" dirty="0" smtClean="0"/>
                <a:t>immunoblot</a:t>
              </a:r>
            </a:p>
            <a:p>
              <a:pPr algn="ctr"/>
              <a:r>
                <a:rPr lang="en-US" altLang="zh-CN" sz="800" dirty="0" smtClean="0"/>
                <a:t>Ab: HP1 </a:t>
              </a:r>
              <a:endParaRPr lang="zh-CN" altLang="en-US" sz="800" baseline="-25000" dirty="0"/>
            </a:p>
          </p:txBody>
        </p:sp>
        <p:grpSp>
          <p:nvGrpSpPr>
            <p:cNvPr id="253" name="Group 252"/>
            <p:cNvGrpSpPr/>
            <p:nvPr/>
          </p:nvGrpSpPr>
          <p:grpSpPr>
            <a:xfrm>
              <a:off x="4882305" y="2839758"/>
              <a:ext cx="1792390" cy="687150"/>
              <a:chOff x="4092821" y="224628"/>
              <a:chExt cx="1792390" cy="687150"/>
            </a:xfrm>
          </p:grpSpPr>
          <p:sp>
            <p:nvSpPr>
              <p:cNvPr id="257" name="Rounded Rectangle 256"/>
              <p:cNvSpPr/>
              <p:nvPr/>
            </p:nvSpPr>
            <p:spPr>
              <a:xfrm>
                <a:off x="4160517" y="522405"/>
                <a:ext cx="455579" cy="79453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" tIns="9144" rIns="9144" bIns="9144"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8" name="Straight Connector 257"/>
              <p:cNvCxnSpPr>
                <a:stCxn id="257" idx="3"/>
              </p:cNvCxnSpPr>
              <p:nvPr/>
            </p:nvCxnSpPr>
            <p:spPr>
              <a:xfrm>
                <a:off x="4616096" y="562132"/>
                <a:ext cx="19524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9" name="Rectangle 258"/>
              <p:cNvSpPr/>
              <p:nvPr/>
            </p:nvSpPr>
            <p:spPr>
              <a:xfrm>
                <a:off x="4811346" y="522405"/>
                <a:ext cx="1073865" cy="79453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" tIns="9144" rIns="9144" bIns="9144"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0" name="Straight Connector 259"/>
              <p:cNvCxnSpPr/>
              <p:nvPr/>
            </p:nvCxnSpPr>
            <p:spPr>
              <a:xfrm>
                <a:off x="4753196" y="400563"/>
                <a:ext cx="386080" cy="15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>
                <a:off x="4746263" y="399073"/>
                <a:ext cx="0" cy="16305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>
                <a:off x="5132343" y="407826"/>
                <a:ext cx="0" cy="16305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Arrow Connector 262"/>
              <p:cNvCxnSpPr/>
              <p:nvPr/>
            </p:nvCxnSpPr>
            <p:spPr>
              <a:xfrm flipV="1">
                <a:off x="4811345" y="625695"/>
                <a:ext cx="0" cy="156467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4" name="TextBox 263"/>
              <p:cNvSpPr txBox="1"/>
              <p:nvPr/>
            </p:nvSpPr>
            <p:spPr>
              <a:xfrm>
                <a:off x="4092821" y="645547"/>
                <a:ext cx="768159" cy="141577"/>
              </a:xfrm>
              <a:prstGeom prst="rect">
                <a:avLst/>
              </a:prstGeom>
              <a:noFill/>
            </p:spPr>
            <p:txBody>
              <a:bodyPr wrap="none" tIns="9144" bIns="9144" rtlCol="0">
                <a:spAutoFit/>
              </a:bodyPr>
              <a:lstStyle/>
              <a:p>
                <a:pPr algn="ctr"/>
                <a:r>
                  <a:rPr lang="en-US" altLang="zh-CN" sz="800" dirty="0" smtClean="0"/>
                  <a:t>PQGR to </a:t>
                </a:r>
                <a:r>
                  <a:rPr lang="en-US" altLang="zh-CN" sz="800" b="1" dirty="0" smtClean="0">
                    <a:solidFill>
                      <a:srgbClr val="FF0000"/>
                    </a:solidFill>
                  </a:rPr>
                  <a:t>IEGR</a:t>
                </a:r>
                <a:endParaRPr lang="zh-CN" altLang="en-US" sz="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4251205" y="224628"/>
                <a:ext cx="341975" cy="264688"/>
              </a:xfrm>
              <a:prstGeom prst="rect">
                <a:avLst/>
              </a:prstGeom>
              <a:noFill/>
            </p:spPr>
            <p:txBody>
              <a:bodyPr wrap="square" lIns="9144" tIns="9144" rIns="9144" bIns="9144" rtlCol="0">
                <a:spAutoFit/>
              </a:bodyPr>
              <a:lstStyle/>
              <a:p>
                <a:pPr algn="ctr"/>
                <a:r>
                  <a:rPr lang="en-US" altLang="zh-CN" sz="800" dirty="0" smtClean="0"/>
                  <a:t>clip domain</a:t>
                </a:r>
                <a:endParaRPr lang="zh-CN" altLang="en-US" sz="800" dirty="0"/>
              </a:p>
            </p:txBody>
          </p:sp>
          <p:sp>
            <p:nvSpPr>
              <p:cNvPr id="267" name="TextBox 266"/>
              <p:cNvSpPr txBox="1"/>
              <p:nvPr/>
            </p:nvSpPr>
            <p:spPr>
              <a:xfrm>
                <a:off x="5170920" y="224628"/>
                <a:ext cx="440848" cy="264688"/>
              </a:xfrm>
              <a:prstGeom prst="rect">
                <a:avLst/>
              </a:prstGeom>
              <a:noFill/>
            </p:spPr>
            <p:txBody>
              <a:bodyPr wrap="square" lIns="9144" tIns="9144" rIns="9144" bIns="9144" rtlCol="0">
                <a:spAutoFit/>
              </a:bodyPr>
              <a:lstStyle/>
              <a:p>
                <a:pPr algn="ctr"/>
                <a:r>
                  <a:rPr lang="en-US" altLang="zh-CN" sz="800" dirty="0">
                    <a:solidFill>
                      <a:schemeClr val="bg2">
                        <a:lumMod val="25000"/>
                      </a:schemeClr>
                    </a:solidFill>
                  </a:rPr>
                  <a:t>c</a:t>
                </a:r>
                <a:r>
                  <a:rPr lang="en-US" altLang="zh-CN" sz="800" dirty="0" smtClean="0">
                    <a:solidFill>
                      <a:schemeClr val="bg2">
                        <a:lumMod val="25000"/>
                      </a:schemeClr>
                    </a:solidFill>
                  </a:rPr>
                  <a:t>atalytic domain</a:t>
                </a:r>
                <a:endParaRPr lang="zh-CN" altLang="en-US" sz="8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68" name="TextBox 267"/>
              <p:cNvSpPr txBox="1"/>
              <p:nvPr/>
            </p:nvSpPr>
            <p:spPr>
              <a:xfrm>
                <a:off x="4889789" y="334830"/>
                <a:ext cx="137089" cy="1415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800" b="1" dirty="0" smtClean="0"/>
                  <a:t>S </a:t>
                </a:r>
                <a:r>
                  <a:rPr lang="en-US" altLang="zh-CN" sz="800" b="1" dirty="0" err="1" smtClean="0"/>
                  <a:t>S</a:t>
                </a:r>
                <a:endParaRPr lang="zh-CN" altLang="en-US" sz="800" b="1" dirty="0"/>
              </a:p>
            </p:txBody>
          </p:sp>
          <p:sp>
            <p:nvSpPr>
              <p:cNvPr id="269" name="TextBox 268"/>
              <p:cNvSpPr txBox="1"/>
              <p:nvPr/>
            </p:nvSpPr>
            <p:spPr>
              <a:xfrm>
                <a:off x="4212429" y="770201"/>
                <a:ext cx="1139355" cy="141577"/>
              </a:xfrm>
              <a:prstGeom prst="rect">
                <a:avLst/>
              </a:prstGeom>
              <a:noFill/>
            </p:spPr>
            <p:txBody>
              <a:bodyPr wrap="square" tIns="9144" bIns="9144" rtlCol="0">
                <a:spAutoFit/>
              </a:bodyPr>
              <a:lstStyle/>
              <a:p>
                <a:pPr algn="ctr"/>
                <a:r>
                  <a:rPr lang="en-US" altLang="zh-CN" sz="800" dirty="0"/>
                  <a:t>p</a:t>
                </a:r>
                <a:r>
                  <a:rPr lang="en-US" altLang="zh-CN" sz="800" dirty="0" smtClean="0"/>
                  <a:t>utative activation site</a:t>
                </a:r>
              </a:p>
            </p:txBody>
          </p:sp>
          <p:sp>
            <p:nvSpPr>
              <p:cNvPr id="270" name="TextBox 269"/>
              <p:cNvSpPr txBox="1"/>
              <p:nvPr/>
            </p:nvSpPr>
            <p:spPr>
              <a:xfrm>
                <a:off x="5347281" y="647895"/>
                <a:ext cx="521102" cy="141577"/>
              </a:xfrm>
              <a:prstGeom prst="rect">
                <a:avLst/>
              </a:prstGeom>
              <a:noFill/>
            </p:spPr>
            <p:txBody>
              <a:bodyPr wrap="square" lIns="9144" tIns="9144" rIns="9144" bIns="9144" rtlCol="0">
                <a:spAutoFit/>
              </a:bodyPr>
              <a:lstStyle/>
              <a:p>
                <a:pPr algn="ctr"/>
                <a:r>
                  <a:rPr lang="en-US" altLang="zh-CN" sz="800" dirty="0" smtClean="0">
                    <a:solidFill>
                      <a:schemeClr val="bg2">
                        <a:lumMod val="25000"/>
                      </a:schemeClr>
                    </a:solidFill>
                  </a:rPr>
                  <a:t>proHP1b</a:t>
                </a:r>
                <a:r>
                  <a:rPr lang="en-US" altLang="zh-CN" sz="800" baseline="-25000" dirty="0" smtClean="0">
                    <a:solidFill>
                      <a:srgbClr val="FF0000"/>
                    </a:solidFill>
                  </a:rPr>
                  <a:t>Xa</a:t>
                </a:r>
                <a:endParaRPr lang="zh-CN" altLang="en-US" sz="800" baseline="-25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54" name="TextBox 253"/>
            <p:cNvSpPr txBox="1"/>
            <p:nvPr/>
          </p:nvSpPr>
          <p:spPr>
            <a:xfrm>
              <a:off x="4839708" y="2714119"/>
              <a:ext cx="111441" cy="203133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1200" b="1" dirty="0" smtClean="0"/>
                <a:t>A</a:t>
              </a:r>
              <a:endParaRPr lang="zh-CN" altLang="en-US" sz="1200" b="1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4846120" y="3599251"/>
              <a:ext cx="105029" cy="203133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1200" b="1" dirty="0" smtClean="0"/>
                <a:t>B</a:t>
              </a:r>
              <a:endParaRPr lang="zh-CN" altLang="en-US" sz="1200" b="1" dirty="0"/>
            </a:p>
          </p:txBody>
        </p:sp>
      </p:grpSp>
      <p:sp>
        <p:nvSpPr>
          <p:cNvPr id="285" name="TextBox 284"/>
          <p:cNvSpPr txBox="1"/>
          <p:nvPr/>
        </p:nvSpPr>
        <p:spPr>
          <a:xfrm>
            <a:off x="456248" y="3039454"/>
            <a:ext cx="236475" cy="141577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r>
              <a:rPr lang="en-US" altLang="zh-CN" sz="800" dirty="0" smtClean="0"/>
              <a:t>Fig. 5</a:t>
            </a:r>
            <a:endParaRPr lang="zh-CN" altLang="en-US" sz="800" dirty="0"/>
          </a:p>
        </p:txBody>
      </p:sp>
      <p:grpSp>
        <p:nvGrpSpPr>
          <p:cNvPr id="5" name="Group 4"/>
          <p:cNvGrpSpPr/>
          <p:nvPr/>
        </p:nvGrpSpPr>
        <p:grpSpPr>
          <a:xfrm>
            <a:off x="2394749" y="680021"/>
            <a:ext cx="2668703" cy="1835162"/>
            <a:chOff x="1594649" y="484449"/>
            <a:chExt cx="2668703" cy="1835162"/>
          </a:xfrm>
        </p:grpSpPr>
        <p:sp>
          <p:nvSpPr>
            <p:cNvPr id="366" name="TextBox 365"/>
            <p:cNvSpPr txBox="1"/>
            <p:nvPr/>
          </p:nvSpPr>
          <p:spPr>
            <a:xfrm>
              <a:off x="1674388" y="1931813"/>
              <a:ext cx="380745" cy="38779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pPr algn="ctr"/>
              <a:r>
                <a:rPr lang="en-US" altLang="zh-CN" sz="800" dirty="0" smtClean="0"/>
                <a:t>proHP6</a:t>
              </a:r>
            </a:p>
            <a:p>
              <a:pPr algn="ctr"/>
              <a:r>
                <a:rPr lang="en-US" altLang="zh-CN" sz="800" dirty="0" smtClean="0"/>
                <a:t>proHP1a</a:t>
              </a:r>
            </a:p>
            <a:p>
              <a:pPr algn="ctr"/>
              <a:r>
                <a:rPr lang="en-US" altLang="zh-CN" sz="800" dirty="0" smtClean="0"/>
                <a:t>plasma</a:t>
              </a:r>
              <a:endParaRPr lang="zh-CN" altLang="en-US" sz="1000" dirty="0"/>
            </a:p>
          </p:txBody>
        </p:sp>
        <p:pic>
          <p:nvPicPr>
            <p:cNvPr id="2" name="Picture 2" descr="G:\Dropbox\HP1 Manuscript\HP6 HEAT TREATED SUPERNATANT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8" t="4472" r="15171" b="42081"/>
            <a:stretch/>
          </p:blipFill>
          <p:spPr bwMode="auto">
            <a:xfrm>
              <a:off x="1918041" y="647468"/>
              <a:ext cx="2345311" cy="125145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5" name="TextBox 154"/>
            <p:cNvSpPr txBox="1"/>
            <p:nvPr/>
          </p:nvSpPr>
          <p:spPr>
            <a:xfrm>
              <a:off x="1594649" y="484449"/>
              <a:ext cx="105029" cy="203133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1200" b="1" dirty="0"/>
                <a:t>B</a:t>
              </a:r>
              <a:endParaRPr lang="zh-CN" altLang="en-US" sz="1200" b="1" dirty="0"/>
            </a:p>
          </p:txBody>
        </p:sp>
        <p:sp>
          <p:nvSpPr>
            <p:cNvPr id="286" name="TextBox 285"/>
            <p:cNvSpPr txBox="1"/>
            <p:nvPr/>
          </p:nvSpPr>
          <p:spPr>
            <a:xfrm>
              <a:off x="1737541" y="899902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75</a:t>
              </a:r>
              <a:endParaRPr lang="zh-CN" altLang="en-US" sz="700" dirty="0"/>
            </a:p>
          </p:txBody>
        </p:sp>
        <p:cxnSp>
          <p:nvCxnSpPr>
            <p:cNvPr id="287" name="Straight Connector 286"/>
            <p:cNvCxnSpPr/>
            <p:nvPr/>
          </p:nvCxnSpPr>
          <p:spPr>
            <a:xfrm>
              <a:off x="1850855" y="963976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/>
          </p:nvCxnSpPr>
          <p:spPr>
            <a:xfrm>
              <a:off x="1850855" y="1143123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>
              <a:off x="1850855" y="1331083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>
              <a:off x="1850855" y="1699695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>
              <a:off x="1850855" y="1887314"/>
              <a:ext cx="412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extBox 292"/>
            <p:cNvSpPr txBox="1"/>
            <p:nvPr/>
          </p:nvSpPr>
          <p:spPr>
            <a:xfrm>
              <a:off x="1737541" y="1078065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50</a:t>
              </a:r>
              <a:endParaRPr lang="zh-CN" altLang="en-US" sz="700" dirty="0"/>
            </a:p>
          </p:txBody>
        </p:sp>
        <p:sp>
          <p:nvSpPr>
            <p:cNvPr id="294" name="TextBox 293"/>
            <p:cNvSpPr txBox="1"/>
            <p:nvPr/>
          </p:nvSpPr>
          <p:spPr>
            <a:xfrm>
              <a:off x="1737541" y="1269517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37</a:t>
              </a:r>
              <a:endParaRPr lang="zh-CN" altLang="en-US" sz="700" dirty="0"/>
            </a:p>
          </p:txBody>
        </p:sp>
        <p:sp>
          <p:nvSpPr>
            <p:cNvPr id="295" name="TextBox 294"/>
            <p:cNvSpPr txBox="1"/>
            <p:nvPr/>
          </p:nvSpPr>
          <p:spPr>
            <a:xfrm>
              <a:off x="1737541" y="1627545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/>
                <a:t>2</a:t>
              </a:r>
              <a:r>
                <a:rPr lang="en-US" altLang="zh-CN" sz="700" dirty="0" smtClean="0"/>
                <a:t>5</a:t>
              </a:r>
              <a:endParaRPr lang="zh-CN" altLang="en-US" sz="700" dirty="0"/>
            </a:p>
          </p:txBody>
        </p:sp>
        <p:sp>
          <p:nvSpPr>
            <p:cNvPr id="296" name="TextBox 295"/>
            <p:cNvSpPr txBox="1"/>
            <p:nvPr/>
          </p:nvSpPr>
          <p:spPr>
            <a:xfrm>
              <a:off x="1737541" y="1816455"/>
              <a:ext cx="10823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20</a:t>
              </a:r>
              <a:endParaRPr lang="zh-CN" altLang="en-US" sz="700" dirty="0"/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1743248" y="712485"/>
              <a:ext cx="156325" cy="12618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700" dirty="0" smtClean="0"/>
                <a:t>kDa</a:t>
              </a:r>
              <a:endParaRPr lang="zh-CN" altLang="en-US" sz="7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444668" y="700387"/>
            <a:ext cx="928123" cy="1814796"/>
            <a:chOff x="644568" y="504815"/>
            <a:chExt cx="928123" cy="1814796"/>
          </a:xfrm>
        </p:grpSpPr>
        <p:sp>
          <p:nvSpPr>
            <p:cNvPr id="94" name="TextBox 93"/>
            <p:cNvSpPr txBox="1"/>
            <p:nvPr/>
          </p:nvSpPr>
          <p:spPr>
            <a:xfrm>
              <a:off x="758626" y="504815"/>
              <a:ext cx="111441" cy="203133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1200" b="1" dirty="0" smtClean="0"/>
                <a:t>A</a:t>
              </a:r>
              <a:endParaRPr lang="zh-CN" altLang="en-US" sz="1200" b="1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44568" y="1931813"/>
              <a:ext cx="419217" cy="387798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800" dirty="0" smtClean="0"/>
                <a:t>proHP6</a:t>
              </a:r>
            </a:p>
            <a:p>
              <a:r>
                <a:rPr lang="en-US" altLang="zh-CN" sz="800" dirty="0" smtClean="0"/>
                <a:t>proHP1</a:t>
              </a:r>
            </a:p>
            <a:p>
              <a:r>
                <a:rPr lang="en-US" altLang="zh-CN" sz="800" dirty="0"/>
                <a:t>m</a:t>
              </a:r>
              <a:r>
                <a:rPr lang="en-US" altLang="zh-CN" sz="800" dirty="0" smtClean="0"/>
                <a:t>oricin-1</a:t>
              </a:r>
              <a:endParaRPr lang="zh-CN" altLang="en-US" sz="800" dirty="0"/>
            </a:p>
          </p:txBody>
        </p:sp>
        <p:pic>
          <p:nvPicPr>
            <p:cNvPr id="139" name="Picture 2" descr="G:\Dropbox\HP1 Manuscript\scan000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88" t="26157" r="18826" b="2526"/>
            <a:stretch/>
          </p:blipFill>
          <p:spPr bwMode="auto">
            <a:xfrm>
              <a:off x="968518" y="650114"/>
              <a:ext cx="604173" cy="127953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1" name="Group 40"/>
            <p:cNvGrpSpPr/>
            <p:nvPr/>
          </p:nvGrpSpPr>
          <p:grpSpPr>
            <a:xfrm>
              <a:off x="777240" y="692390"/>
              <a:ext cx="177655" cy="1239847"/>
              <a:chOff x="723567" y="2655760"/>
              <a:chExt cx="177655" cy="1239847"/>
            </a:xfrm>
          </p:grpSpPr>
          <p:cxnSp>
            <p:nvCxnSpPr>
              <p:cNvPr id="322" name="Straight Connector 321"/>
              <p:cNvCxnSpPr/>
              <p:nvPr/>
            </p:nvCxnSpPr>
            <p:spPr>
              <a:xfrm>
                <a:off x="857933" y="2723022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/>
              <p:cNvCxnSpPr/>
              <p:nvPr/>
            </p:nvCxnSpPr>
            <p:spPr>
              <a:xfrm>
                <a:off x="860008" y="3007217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/>
              <p:cNvCxnSpPr/>
              <p:nvPr/>
            </p:nvCxnSpPr>
            <p:spPr>
              <a:xfrm>
                <a:off x="860009" y="3222885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/>
              <p:cNvCxnSpPr/>
              <p:nvPr/>
            </p:nvCxnSpPr>
            <p:spPr>
              <a:xfrm>
                <a:off x="842691" y="3658738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/>
              <p:cNvCxnSpPr/>
              <p:nvPr/>
            </p:nvCxnSpPr>
            <p:spPr>
              <a:xfrm>
                <a:off x="841909" y="3834890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7" name="TextBox 326"/>
              <p:cNvSpPr txBox="1"/>
              <p:nvPr/>
            </p:nvSpPr>
            <p:spPr>
              <a:xfrm>
                <a:off x="723567" y="3769419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20</a:t>
                </a:r>
                <a:endParaRPr lang="zh-CN" altLang="en-US" sz="700" dirty="0"/>
              </a:p>
            </p:txBody>
          </p:sp>
          <p:sp>
            <p:nvSpPr>
              <p:cNvPr id="328" name="TextBox 327"/>
              <p:cNvSpPr txBox="1"/>
              <p:nvPr/>
            </p:nvSpPr>
            <p:spPr>
              <a:xfrm>
                <a:off x="723567" y="3589825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25</a:t>
                </a:r>
                <a:endParaRPr lang="zh-CN" altLang="en-US" sz="700" dirty="0"/>
              </a:p>
            </p:txBody>
          </p:sp>
          <p:sp>
            <p:nvSpPr>
              <p:cNvPr id="329" name="TextBox 328"/>
              <p:cNvSpPr txBox="1"/>
              <p:nvPr/>
            </p:nvSpPr>
            <p:spPr>
              <a:xfrm>
                <a:off x="723567" y="3164827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37</a:t>
                </a:r>
                <a:endParaRPr lang="zh-CN" altLang="en-US" sz="700" dirty="0"/>
              </a:p>
            </p:txBody>
          </p:sp>
          <p:sp>
            <p:nvSpPr>
              <p:cNvPr id="330" name="TextBox 329"/>
              <p:cNvSpPr txBox="1"/>
              <p:nvPr/>
            </p:nvSpPr>
            <p:spPr>
              <a:xfrm>
                <a:off x="723567" y="2944236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/>
                  <a:t>5</a:t>
                </a:r>
                <a:r>
                  <a:rPr lang="en-US" altLang="zh-CN" sz="700" dirty="0" smtClean="0"/>
                  <a:t>0</a:t>
                </a:r>
                <a:endParaRPr lang="zh-CN" altLang="en-US" sz="700" dirty="0"/>
              </a:p>
            </p:txBody>
          </p:sp>
          <p:sp>
            <p:nvSpPr>
              <p:cNvPr id="331" name="TextBox 330"/>
              <p:cNvSpPr txBox="1"/>
              <p:nvPr/>
            </p:nvSpPr>
            <p:spPr>
              <a:xfrm>
                <a:off x="723567" y="2655760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75</a:t>
                </a:r>
                <a:endParaRPr lang="zh-CN" altLang="en-US" sz="700" dirty="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60729" y="6094453"/>
            <a:ext cx="5827446" cy="2246952"/>
            <a:chOff x="360729" y="6094453"/>
            <a:chExt cx="5827446" cy="2246952"/>
          </a:xfrm>
        </p:grpSpPr>
        <p:sp>
          <p:nvSpPr>
            <p:cNvPr id="158" name="TextBox 157"/>
            <p:cNvSpPr txBox="1"/>
            <p:nvPr/>
          </p:nvSpPr>
          <p:spPr>
            <a:xfrm>
              <a:off x="441983" y="7982929"/>
              <a:ext cx="45877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700" dirty="0" smtClean="0"/>
                <a:t>proHP6</a:t>
              </a:r>
              <a:endParaRPr lang="zh-CN" altLang="en-US" sz="700" dirty="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2118255" y="8120048"/>
              <a:ext cx="6928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/>
                <a:t>Factor </a:t>
              </a:r>
              <a:r>
                <a:rPr lang="en-US" altLang="zh-CN" sz="700" dirty="0" err="1" smtClean="0"/>
                <a:t>Xa</a:t>
              </a:r>
              <a:r>
                <a:rPr lang="en-US" altLang="zh-CN" sz="700" dirty="0" smtClean="0"/>
                <a:t> (ng)</a:t>
              </a:r>
              <a:endParaRPr lang="zh-CN" altLang="en-US" sz="700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2599097" y="7956038"/>
              <a:ext cx="101181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/>
                <a:t>+     +      +     +     +</a:t>
              </a:r>
              <a:endParaRPr lang="zh-CN" altLang="en-US" sz="900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2773387" y="8120048"/>
              <a:ext cx="86594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/>
                <a:t>50   100   200   400</a:t>
              </a:r>
              <a:endParaRPr lang="zh-CN" altLang="en-US" sz="700" dirty="0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2147955" y="7982929"/>
              <a:ext cx="56664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dirty="0" smtClean="0"/>
                <a:t>proHP1b</a:t>
              </a:r>
              <a:r>
                <a:rPr lang="en-US" altLang="zh-CN" sz="700" baseline="-25000" dirty="0" smtClean="0"/>
                <a:t>Xa</a:t>
              </a:r>
              <a:endParaRPr lang="zh-CN" altLang="en-US" sz="700" dirty="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405359" y="8120048"/>
              <a:ext cx="6928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/>
                <a:t>Factor </a:t>
              </a:r>
              <a:r>
                <a:rPr lang="en-US" altLang="zh-CN" sz="700" dirty="0" err="1" smtClean="0"/>
                <a:t>Xa</a:t>
              </a:r>
              <a:r>
                <a:rPr lang="en-US" altLang="zh-CN" sz="700" dirty="0" smtClean="0"/>
                <a:t> (ng)</a:t>
              </a:r>
              <a:endParaRPr lang="zh-CN" altLang="en-US" sz="700" dirty="0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832347" y="7956038"/>
              <a:ext cx="13516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/>
                <a:t>  +      +      +      +      +      +</a:t>
              </a:r>
              <a:endParaRPr lang="zh-CN" altLang="en-US" sz="900" dirty="0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896556" y="8120048"/>
              <a:ext cx="13340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/>
                <a:t>        50     100    200    300    400</a:t>
              </a:r>
              <a:endParaRPr lang="zh-CN" altLang="en-US" sz="7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675549" y="7868259"/>
              <a:ext cx="50045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/>
                <a:t>  proHP6</a:t>
              </a:r>
              <a:endParaRPr lang="zh-CN" altLang="en-US" sz="700" dirty="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5139662" y="7833574"/>
              <a:ext cx="104851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+     +     +            + </a:t>
              </a:r>
            </a:p>
            <a:p>
              <a:r>
                <a:rPr lang="en-US" altLang="zh-CN" sz="900" dirty="0" smtClean="0"/>
                <a:t>       +            +     +</a:t>
              </a:r>
            </a:p>
            <a:p>
              <a:r>
                <a:rPr lang="en-US" altLang="zh-CN" sz="900" dirty="0" smtClean="0"/>
                <a:t>              +     +     +</a:t>
              </a:r>
              <a:endParaRPr lang="zh-CN" altLang="en-US" sz="900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4717495" y="7996980"/>
              <a:ext cx="52931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/>
                <a:t>Factor </a:t>
              </a:r>
              <a:r>
                <a:rPr lang="en-US" altLang="zh-CN" sz="700" dirty="0" err="1" smtClean="0"/>
                <a:t>Xa</a:t>
              </a:r>
              <a:endParaRPr lang="zh-CN" altLang="en-US" sz="700" dirty="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4715350" y="8120048"/>
              <a:ext cx="56457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/>
                <a:t>proHP1b</a:t>
              </a:r>
              <a:r>
                <a:rPr lang="en-US" altLang="zh-CN" sz="700" baseline="-25000" dirty="0" smtClean="0"/>
                <a:t>Xa</a:t>
              </a:r>
              <a:endParaRPr lang="zh-CN" altLang="en-US" sz="700" dirty="0"/>
            </a:p>
          </p:txBody>
        </p:sp>
        <p:pic>
          <p:nvPicPr>
            <p:cNvPr id="176" name="Picture 175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2"/>
            <a:stretch/>
          </p:blipFill>
          <p:spPr>
            <a:xfrm>
              <a:off x="3696046" y="6548558"/>
              <a:ext cx="995172" cy="138545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177" name="Picture 176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60"/>
            <a:stretch/>
          </p:blipFill>
          <p:spPr>
            <a:xfrm>
              <a:off x="2600638" y="6550281"/>
              <a:ext cx="995172" cy="1381718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grpSp>
          <p:nvGrpSpPr>
            <p:cNvPr id="178" name="Group 177"/>
            <p:cNvGrpSpPr/>
            <p:nvPr/>
          </p:nvGrpSpPr>
          <p:grpSpPr>
            <a:xfrm>
              <a:off x="3642870" y="6583157"/>
              <a:ext cx="41213" cy="1261629"/>
              <a:chOff x="3476354" y="2360394"/>
              <a:chExt cx="41213" cy="1261629"/>
            </a:xfrm>
          </p:grpSpPr>
          <p:cxnSp>
            <p:nvCxnSpPr>
              <p:cNvPr id="214" name="Straight Connector 213"/>
              <p:cNvCxnSpPr/>
              <p:nvPr/>
            </p:nvCxnSpPr>
            <p:spPr>
              <a:xfrm>
                <a:off x="3476354" y="2360394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3476354" y="2458892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>
                <a:off x="3476354" y="2568212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3476354" y="2713685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>
                <a:off x="3476354" y="2890330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>
                <a:off x="3476354" y="3214180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3476354" y="3385198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>
                <a:off x="3476354" y="3622023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/>
            <p:cNvGrpSpPr/>
            <p:nvPr/>
          </p:nvGrpSpPr>
          <p:grpSpPr>
            <a:xfrm>
              <a:off x="659983" y="6520057"/>
              <a:ext cx="1491617" cy="1415087"/>
              <a:chOff x="4736592" y="147965"/>
              <a:chExt cx="1491617" cy="1415087"/>
            </a:xfrm>
          </p:grpSpPr>
          <p:pic>
            <p:nvPicPr>
              <p:cNvPr id="184" name="Picture 183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573" t="4601" b="3219"/>
              <a:stretch/>
            </p:blipFill>
            <p:spPr>
              <a:xfrm>
                <a:off x="4949190" y="168876"/>
                <a:ext cx="280554" cy="139219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85" name="Picture 184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92" b="5128"/>
              <a:stretch/>
            </p:blipFill>
            <p:spPr>
              <a:xfrm>
                <a:off x="5203855" y="168876"/>
                <a:ext cx="986028" cy="1392194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187" name="Group 186"/>
              <p:cNvGrpSpPr/>
              <p:nvPr/>
            </p:nvGrpSpPr>
            <p:grpSpPr>
              <a:xfrm>
                <a:off x="4736592" y="147965"/>
                <a:ext cx="196676" cy="1412583"/>
                <a:chOff x="4687212" y="147965"/>
                <a:chExt cx="196676" cy="1412583"/>
              </a:xfrm>
            </p:grpSpPr>
            <p:sp>
              <p:nvSpPr>
                <p:cNvPr id="189" name="TextBox 188"/>
                <p:cNvSpPr txBox="1"/>
                <p:nvPr/>
              </p:nvSpPr>
              <p:spPr>
                <a:xfrm>
                  <a:off x="4687212" y="147965"/>
                  <a:ext cx="153119" cy="126188"/>
                </a:xfrm>
                <a:prstGeom prst="rect">
                  <a:avLst/>
                </a:prstGeom>
                <a:noFill/>
              </p:spPr>
              <p:txBody>
                <a:bodyPr wrap="none" lIns="9144" tIns="9144" rIns="9144" bIns="9144" rtlCol="0">
                  <a:spAutoFit/>
                </a:bodyPr>
                <a:lstStyle/>
                <a:p>
                  <a:r>
                    <a:rPr lang="en-US" altLang="zh-CN" sz="700" dirty="0" smtClean="0"/>
                    <a:t>150</a:t>
                  </a:r>
                  <a:endParaRPr lang="zh-CN" altLang="en-US" sz="700" dirty="0"/>
                </a:p>
              </p:txBody>
            </p:sp>
            <p:sp>
              <p:nvSpPr>
                <p:cNvPr id="190" name="TextBox 189"/>
                <p:cNvSpPr txBox="1"/>
                <p:nvPr/>
              </p:nvSpPr>
              <p:spPr>
                <a:xfrm>
                  <a:off x="4687212" y="242654"/>
                  <a:ext cx="153119" cy="126188"/>
                </a:xfrm>
                <a:prstGeom prst="rect">
                  <a:avLst/>
                </a:prstGeom>
                <a:noFill/>
              </p:spPr>
              <p:txBody>
                <a:bodyPr wrap="none" lIns="9144" tIns="9144" rIns="9144" bIns="9144" rtlCol="0">
                  <a:spAutoFit/>
                </a:bodyPr>
                <a:lstStyle/>
                <a:p>
                  <a:r>
                    <a:rPr lang="en-US" altLang="zh-CN" sz="700" dirty="0" smtClean="0"/>
                    <a:t>100</a:t>
                  </a:r>
                  <a:endParaRPr lang="zh-CN" altLang="en-US" sz="700" dirty="0"/>
                </a:p>
              </p:txBody>
            </p:sp>
            <p:cxnSp>
              <p:nvCxnSpPr>
                <p:cNvPr id="191" name="Straight Connector 190"/>
                <p:cNvCxnSpPr/>
                <p:nvPr/>
              </p:nvCxnSpPr>
              <p:spPr>
                <a:xfrm>
                  <a:off x="4842675" y="300288"/>
                  <a:ext cx="4121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2" name="TextBox 191"/>
                <p:cNvSpPr txBox="1"/>
                <p:nvPr/>
              </p:nvSpPr>
              <p:spPr>
                <a:xfrm>
                  <a:off x="4732096" y="332448"/>
                  <a:ext cx="108235" cy="126188"/>
                </a:xfrm>
                <a:prstGeom prst="rect">
                  <a:avLst/>
                </a:prstGeom>
                <a:noFill/>
              </p:spPr>
              <p:txBody>
                <a:bodyPr wrap="none" lIns="9144" tIns="9144" rIns="9144" bIns="9144" rtlCol="0">
                  <a:spAutoFit/>
                </a:bodyPr>
                <a:lstStyle/>
                <a:p>
                  <a:r>
                    <a:rPr lang="en-US" altLang="zh-CN" sz="700" dirty="0" smtClean="0"/>
                    <a:t>75</a:t>
                  </a:r>
                  <a:endParaRPr lang="zh-CN" altLang="en-US" sz="700" dirty="0"/>
                </a:p>
              </p:txBody>
            </p:sp>
            <p:cxnSp>
              <p:nvCxnSpPr>
                <p:cNvPr id="193" name="Straight Connector 192"/>
                <p:cNvCxnSpPr/>
                <p:nvPr/>
              </p:nvCxnSpPr>
              <p:spPr>
                <a:xfrm>
                  <a:off x="4842675" y="402465"/>
                  <a:ext cx="4121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TextBox 193"/>
                <p:cNvSpPr txBox="1"/>
                <p:nvPr/>
              </p:nvSpPr>
              <p:spPr>
                <a:xfrm>
                  <a:off x="4732096" y="505067"/>
                  <a:ext cx="108235" cy="126188"/>
                </a:xfrm>
                <a:prstGeom prst="rect">
                  <a:avLst/>
                </a:prstGeom>
                <a:noFill/>
              </p:spPr>
              <p:txBody>
                <a:bodyPr wrap="none" lIns="9144" tIns="9144" rIns="9144" bIns="9144" rtlCol="0">
                  <a:spAutoFit/>
                </a:bodyPr>
                <a:lstStyle/>
                <a:p>
                  <a:r>
                    <a:rPr lang="en-US" altLang="zh-CN" sz="700" dirty="0"/>
                    <a:t>5</a:t>
                  </a:r>
                  <a:r>
                    <a:rPr lang="en-US" altLang="zh-CN" sz="700" dirty="0" smtClean="0"/>
                    <a:t>0</a:t>
                  </a:r>
                  <a:endParaRPr lang="zh-CN" altLang="en-US" sz="700" dirty="0"/>
                </a:p>
              </p:txBody>
            </p:sp>
            <p:cxnSp>
              <p:nvCxnSpPr>
                <p:cNvPr id="195" name="Straight Connector 194"/>
                <p:cNvCxnSpPr/>
                <p:nvPr/>
              </p:nvCxnSpPr>
              <p:spPr>
                <a:xfrm>
                  <a:off x="4842675" y="212182"/>
                  <a:ext cx="4121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TextBox 195"/>
                <p:cNvSpPr txBox="1"/>
                <p:nvPr/>
              </p:nvSpPr>
              <p:spPr>
                <a:xfrm>
                  <a:off x="4732096" y="693618"/>
                  <a:ext cx="108235" cy="126188"/>
                </a:xfrm>
                <a:prstGeom prst="rect">
                  <a:avLst/>
                </a:prstGeom>
                <a:noFill/>
              </p:spPr>
              <p:txBody>
                <a:bodyPr wrap="none" lIns="9144" tIns="9144" rIns="9144" bIns="9144" rtlCol="0">
                  <a:spAutoFit/>
                </a:bodyPr>
                <a:lstStyle/>
                <a:p>
                  <a:r>
                    <a:rPr lang="en-US" altLang="zh-CN" sz="700" dirty="0" smtClean="0"/>
                    <a:t>37</a:t>
                  </a:r>
                  <a:endParaRPr lang="zh-CN" altLang="en-US" sz="700" dirty="0"/>
                </a:p>
              </p:txBody>
            </p:sp>
            <p:cxnSp>
              <p:nvCxnSpPr>
                <p:cNvPr id="197" name="Straight Connector 196"/>
                <p:cNvCxnSpPr/>
                <p:nvPr/>
              </p:nvCxnSpPr>
              <p:spPr>
                <a:xfrm>
                  <a:off x="4842675" y="565038"/>
                  <a:ext cx="4121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8" name="TextBox 197"/>
                <p:cNvSpPr txBox="1"/>
                <p:nvPr/>
              </p:nvSpPr>
              <p:spPr>
                <a:xfrm>
                  <a:off x="4732096" y="1030327"/>
                  <a:ext cx="108235" cy="126188"/>
                </a:xfrm>
                <a:prstGeom prst="rect">
                  <a:avLst/>
                </a:prstGeom>
                <a:noFill/>
              </p:spPr>
              <p:txBody>
                <a:bodyPr wrap="none" lIns="9144" tIns="9144" rIns="9144" bIns="9144" rtlCol="0">
                  <a:spAutoFit/>
                </a:bodyPr>
                <a:lstStyle/>
                <a:p>
                  <a:r>
                    <a:rPr lang="en-US" altLang="zh-CN" sz="700" dirty="0" smtClean="0"/>
                    <a:t>25</a:t>
                  </a:r>
                  <a:endParaRPr lang="zh-CN" altLang="en-US" sz="700" dirty="0"/>
                </a:p>
              </p:txBody>
            </p:sp>
            <p:cxnSp>
              <p:nvCxnSpPr>
                <p:cNvPr id="199" name="Straight Connector 198"/>
                <p:cNvCxnSpPr/>
                <p:nvPr/>
              </p:nvCxnSpPr>
              <p:spPr>
                <a:xfrm>
                  <a:off x="4842675" y="1098440"/>
                  <a:ext cx="4121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0" name="TextBox 199"/>
                <p:cNvSpPr txBox="1"/>
                <p:nvPr/>
              </p:nvSpPr>
              <p:spPr>
                <a:xfrm>
                  <a:off x="4732096" y="1188962"/>
                  <a:ext cx="108235" cy="126188"/>
                </a:xfrm>
                <a:prstGeom prst="rect">
                  <a:avLst/>
                </a:prstGeom>
                <a:noFill/>
              </p:spPr>
              <p:txBody>
                <a:bodyPr wrap="none" lIns="9144" tIns="9144" rIns="9144" bIns="9144" rtlCol="0">
                  <a:spAutoFit/>
                </a:bodyPr>
                <a:lstStyle/>
                <a:p>
                  <a:r>
                    <a:rPr lang="en-US" altLang="zh-CN" sz="700" dirty="0"/>
                    <a:t>2</a:t>
                  </a:r>
                  <a:r>
                    <a:rPr lang="en-US" altLang="zh-CN" sz="700" dirty="0" smtClean="0"/>
                    <a:t>0</a:t>
                  </a:r>
                  <a:endParaRPr lang="zh-CN" altLang="en-US" sz="700" dirty="0"/>
                </a:p>
              </p:txBody>
            </p:sp>
            <p:cxnSp>
              <p:nvCxnSpPr>
                <p:cNvPr id="201" name="Straight Connector 200"/>
                <p:cNvCxnSpPr/>
                <p:nvPr/>
              </p:nvCxnSpPr>
              <p:spPr>
                <a:xfrm>
                  <a:off x="4842675" y="1245645"/>
                  <a:ext cx="4121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2" name="TextBox 201"/>
                <p:cNvSpPr txBox="1"/>
                <p:nvPr/>
              </p:nvSpPr>
              <p:spPr>
                <a:xfrm>
                  <a:off x="4732096" y="1434360"/>
                  <a:ext cx="108235" cy="126188"/>
                </a:xfrm>
                <a:prstGeom prst="rect">
                  <a:avLst/>
                </a:prstGeom>
                <a:noFill/>
              </p:spPr>
              <p:txBody>
                <a:bodyPr wrap="none" lIns="9144" tIns="9144" rIns="9144" bIns="9144" rtlCol="0">
                  <a:spAutoFit/>
                </a:bodyPr>
                <a:lstStyle/>
                <a:p>
                  <a:r>
                    <a:rPr lang="en-US" altLang="zh-CN" sz="700" dirty="0" smtClean="0"/>
                    <a:t>15</a:t>
                  </a:r>
                  <a:endParaRPr lang="zh-CN" altLang="en-US" sz="700" dirty="0"/>
                </a:p>
              </p:txBody>
            </p:sp>
            <p:cxnSp>
              <p:nvCxnSpPr>
                <p:cNvPr id="203" name="Straight Connector 202"/>
                <p:cNvCxnSpPr/>
                <p:nvPr/>
              </p:nvCxnSpPr>
              <p:spPr>
                <a:xfrm>
                  <a:off x="4842675" y="1501519"/>
                  <a:ext cx="4121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>
                <a:xfrm>
                  <a:off x="4842675" y="753158"/>
                  <a:ext cx="4121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8" name="Rectangle 187"/>
              <p:cNvSpPr/>
              <p:nvPr/>
            </p:nvSpPr>
            <p:spPr>
              <a:xfrm>
                <a:off x="4952048" y="171449"/>
                <a:ext cx="1276161" cy="139160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1" name="TextBox 180"/>
            <p:cNvSpPr txBox="1"/>
            <p:nvPr/>
          </p:nvSpPr>
          <p:spPr>
            <a:xfrm>
              <a:off x="2373880" y="6322460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/>
                <a:t>B</a:t>
              </a:r>
              <a:endParaRPr lang="zh-CN" altLang="en-US" sz="1200" b="1" dirty="0"/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449817" y="6307170"/>
              <a:ext cx="277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/>
                <a:t>A</a:t>
              </a:r>
              <a:endParaRPr lang="zh-CN" altLang="en-US" sz="1200" b="1" dirty="0"/>
            </a:p>
          </p:txBody>
        </p:sp>
        <p:sp>
          <p:nvSpPr>
            <p:cNvPr id="183" name="TextBox 182"/>
            <p:cNvSpPr txBox="1"/>
            <p:nvPr/>
          </p:nvSpPr>
          <p:spPr>
            <a:xfrm flipH="1">
              <a:off x="4767689" y="6311881"/>
              <a:ext cx="1652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/>
                <a:t>C</a:t>
              </a:r>
              <a:endParaRPr lang="zh-CN" altLang="en-US" sz="1200" b="1" dirty="0"/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360729" y="6094453"/>
              <a:ext cx="236475" cy="141577"/>
            </a:xfrm>
            <a:prstGeom prst="rect">
              <a:avLst/>
            </a:prstGeom>
            <a:noFill/>
          </p:spPr>
          <p:txBody>
            <a:bodyPr wrap="none" lIns="9144" tIns="9144" rIns="9144" bIns="9144" rtlCol="0">
              <a:spAutoFit/>
            </a:bodyPr>
            <a:lstStyle/>
            <a:p>
              <a:r>
                <a:rPr lang="en-US" altLang="zh-CN" sz="800" dirty="0" smtClean="0"/>
                <a:t>Fig. 6</a:t>
              </a:r>
              <a:endParaRPr lang="zh-CN" altLang="en-US" sz="800" dirty="0"/>
            </a:p>
          </p:txBody>
        </p:sp>
        <p:sp>
          <p:nvSpPr>
            <p:cNvPr id="391" name="TextBox 390"/>
            <p:cNvSpPr txBox="1"/>
            <p:nvPr/>
          </p:nvSpPr>
          <p:spPr>
            <a:xfrm>
              <a:off x="3666224" y="7956038"/>
              <a:ext cx="101181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/>
                <a:t>+     +      +     +     +</a:t>
              </a:r>
              <a:endParaRPr lang="zh-CN" altLang="en-US" sz="900" dirty="0"/>
            </a:p>
          </p:txBody>
        </p:sp>
        <p:sp>
          <p:nvSpPr>
            <p:cNvPr id="392" name="TextBox 391"/>
            <p:cNvSpPr txBox="1"/>
            <p:nvPr/>
          </p:nvSpPr>
          <p:spPr>
            <a:xfrm>
              <a:off x="3840514" y="8120048"/>
              <a:ext cx="86594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/>
                <a:t>50   100   200   400</a:t>
              </a:r>
              <a:endParaRPr lang="zh-CN" altLang="en-US" sz="7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381183" y="6559104"/>
              <a:ext cx="202295" cy="1260044"/>
              <a:chOff x="2214247" y="5480581"/>
              <a:chExt cx="202295" cy="1260044"/>
            </a:xfrm>
          </p:grpSpPr>
          <p:cxnSp>
            <p:nvCxnSpPr>
              <p:cNvPr id="205" name="Straight Connector 204"/>
              <p:cNvCxnSpPr/>
              <p:nvPr/>
            </p:nvCxnSpPr>
            <p:spPr>
              <a:xfrm>
                <a:off x="2372948" y="5565885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2375329" y="5651394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2375329" y="5737335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2375329" y="5904455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2375329" y="6342606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2375329" y="6475523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2375329" y="6683773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2375329" y="6061618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4" name="TextBox 393"/>
              <p:cNvSpPr txBox="1"/>
              <p:nvPr/>
            </p:nvSpPr>
            <p:spPr>
              <a:xfrm>
                <a:off x="2214247" y="5480581"/>
                <a:ext cx="153119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150</a:t>
                </a:r>
                <a:endParaRPr lang="zh-CN" altLang="en-US" sz="700" dirty="0"/>
              </a:p>
            </p:txBody>
          </p:sp>
          <p:sp>
            <p:nvSpPr>
              <p:cNvPr id="396" name="TextBox 395"/>
              <p:cNvSpPr txBox="1"/>
              <p:nvPr/>
            </p:nvSpPr>
            <p:spPr>
              <a:xfrm>
                <a:off x="2214247" y="5590309"/>
                <a:ext cx="153119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100</a:t>
                </a:r>
                <a:endParaRPr lang="zh-CN" altLang="en-US" sz="700" dirty="0"/>
              </a:p>
            </p:txBody>
          </p:sp>
          <p:sp>
            <p:nvSpPr>
              <p:cNvPr id="398" name="TextBox 397"/>
              <p:cNvSpPr txBox="1"/>
              <p:nvPr/>
            </p:nvSpPr>
            <p:spPr>
              <a:xfrm>
                <a:off x="2259131" y="5675513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75</a:t>
                </a:r>
                <a:endParaRPr lang="zh-CN" altLang="en-US" sz="700" dirty="0"/>
              </a:p>
            </p:txBody>
          </p:sp>
          <p:sp>
            <p:nvSpPr>
              <p:cNvPr id="400" name="TextBox 399"/>
              <p:cNvSpPr txBox="1"/>
              <p:nvPr/>
            </p:nvSpPr>
            <p:spPr>
              <a:xfrm>
                <a:off x="2259131" y="5828053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/>
                  <a:t>5</a:t>
                </a:r>
                <a:r>
                  <a:rPr lang="en-US" altLang="zh-CN" sz="700" dirty="0" smtClean="0"/>
                  <a:t>0</a:t>
                </a:r>
                <a:endParaRPr lang="zh-CN" altLang="en-US" sz="700" dirty="0"/>
              </a:p>
            </p:txBody>
          </p:sp>
          <p:sp>
            <p:nvSpPr>
              <p:cNvPr id="402" name="TextBox 401"/>
              <p:cNvSpPr txBox="1"/>
              <p:nvPr/>
            </p:nvSpPr>
            <p:spPr>
              <a:xfrm>
                <a:off x="2259131" y="5997631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37</a:t>
                </a:r>
                <a:endParaRPr lang="zh-CN" altLang="en-US" sz="700" dirty="0"/>
              </a:p>
            </p:txBody>
          </p:sp>
          <p:sp>
            <p:nvSpPr>
              <p:cNvPr id="404" name="TextBox 403"/>
              <p:cNvSpPr txBox="1"/>
              <p:nvPr/>
            </p:nvSpPr>
            <p:spPr>
              <a:xfrm>
                <a:off x="2259131" y="6276109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25</a:t>
                </a:r>
                <a:endParaRPr lang="zh-CN" altLang="en-US" sz="700" dirty="0"/>
              </a:p>
            </p:txBody>
          </p:sp>
          <p:sp>
            <p:nvSpPr>
              <p:cNvPr id="406" name="TextBox 405"/>
              <p:cNvSpPr txBox="1"/>
              <p:nvPr/>
            </p:nvSpPr>
            <p:spPr>
              <a:xfrm>
                <a:off x="2259131" y="6413269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/>
                  <a:t>2</a:t>
                </a:r>
                <a:r>
                  <a:rPr lang="en-US" altLang="zh-CN" sz="700" dirty="0" smtClean="0"/>
                  <a:t>0</a:t>
                </a:r>
                <a:endParaRPr lang="zh-CN" altLang="en-US" sz="700" dirty="0"/>
              </a:p>
            </p:txBody>
          </p:sp>
          <p:sp>
            <p:nvSpPr>
              <p:cNvPr id="408" name="TextBox 407"/>
              <p:cNvSpPr txBox="1"/>
              <p:nvPr/>
            </p:nvSpPr>
            <p:spPr>
              <a:xfrm>
                <a:off x="2259131" y="6614437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15</a:t>
                </a:r>
                <a:endParaRPr lang="zh-CN" altLang="en-US" sz="700" dirty="0"/>
              </a:p>
            </p:txBody>
          </p:sp>
        </p:grpSp>
        <p:sp>
          <p:nvSpPr>
            <p:cNvPr id="410" name="TextBox 409"/>
            <p:cNvSpPr txBox="1"/>
            <p:nvPr/>
          </p:nvSpPr>
          <p:spPr>
            <a:xfrm>
              <a:off x="3235112" y="6542370"/>
              <a:ext cx="3996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/>
                <a:t>+DTT</a:t>
              </a:r>
              <a:endParaRPr lang="zh-CN" altLang="en-US" sz="800" dirty="0"/>
            </a:p>
          </p:txBody>
        </p:sp>
        <p:sp>
          <p:nvSpPr>
            <p:cNvPr id="411" name="TextBox 410"/>
            <p:cNvSpPr txBox="1"/>
            <p:nvPr/>
          </p:nvSpPr>
          <p:spPr>
            <a:xfrm>
              <a:off x="4355305" y="6542370"/>
              <a:ext cx="3836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/>
                <a:t>-DTT</a:t>
              </a:r>
              <a:endParaRPr lang="zh-CN" altLang="en-US" sz="800" dirty="0"/>
            </a:p>
          </p:txBody>
        </p:sp>
        <p:sp>
          <p:nvSpPr>
            <p:cNvPr id="420" name="TextBox 419"/>
            <p:cNvSpPr txBox="1"/>
            <p:nvPr/>
          </p:nvSpPr>
          <p:spPr>
            <a:xfrm>
              <a:off x="1762871" y="6542370"/>
              <a:ext cx="3996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/>
                <a:t>+DTT</a:t>
              </a:r>
              <a:endParaRPr lang="zh-CN" altLang="en-US" sz="800" dirty="0"/>
            </a:p>
          </p:txBody>
        </p:sp>
        <p:grpSp>
          <p:nvGrpSpPr>
            <p:cNvPr id="421" name="Group 420"/>
            <p:cNvGrpSpPr/>
            <p:nvPr/>
          </p:nvGrpSpPr>
          <p:grpSpPr>
            <a:xfrm>
              <a:off x="4888538" y="6517642"/>
              <a:ext cx="1224875" cy="1345067"/>
              <a:chOff x="4544378" y="3967502"/>
              <a:chExt cx="1224875" cy="1345067"/>
            </a:xfrm>
          </p:grpSpPr>
          <p:pic>
            <p:nvPicPr>
              <p:cNvPr id="422" name="Picture 421"/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358" t="3213" b="11107"/>
              <a:stretch/>
            </p:blipFill>
            <p:spPr>
              <a:xfrm>
                <a:off x="4762499" y="4002881"/>
                <a:ext cx="418169" cy="1309688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23" name="Picture 422"/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68" r="38365" b="11107"/>
              <a:stretch/>
            </p:blipFill>
            <p:spPr>
              <a:xfrm>
                <a:off x="5181243" y="4004072"/>
                <a:ext cx="588009" cy="1307306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424" name="TextBox 423"/>
              <p:cNvSpPr txBox="1"/>
              <p:nvPr/>
            </p:nvSpPr>
            <p:spPr>
              <a:xfrm>
                <a:off x="4589262" y="4882363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25</a:t>
                </a:r>
                <a:endParaRPr lang="zh-CN" altLang="en-US" sz="700" dirty="0"/>
              </a:p>
            </p:txBody>
          </p:sp>
          <p:cxnSp>
            <p:nvCxnSpPr>
              <p:cNvPr id="425" name="Straight Connector 424"/>
              <p:cNvCxnSpPr/>
              <p:nvPr/>
            </p:nvCxnSpPr>
            <p:spPr>
              <a:xfrm>
                <a:off x="4700016" y="4945398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6" name="TextBox 425"/>
              <p:cNvSpPr txBox="1"/>
              <p:nvPr/>
            </p:nvSpPr>
            <p:spPr>
              <a:xfrm>
                <a:off x="4589262" y="5044595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20</a:t>
                </a:r>
                <a:endParaRPr lang="zh-CN" altLang="en-US" sz="700" dirty="0"/>
              </a:p>
            </p:txBody>
          </p:sp>
          <p:cxnSp>
            <p:nvCxnSpPr>
              <p:cNvPr id="427" name="Straight Connector 426"/>
              <p:cNvCxnSpPr/>
              <p:nvPr/>
            </p:nvCxnSpPr>
            <p:spPr>
              <a:xfrm>
                <a:off x="4700016" y="5107630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8" name="TextBox 427"/>
              <p:cNvSpPr txBox="1"/>
              <p:nvPr/>
            </p:nvSpPr>
            <p:spPr>
              <a:xfrm>
                <a:off x="4589262" y="4540076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37</a:t>
                </a:r>
                <a:endParaRPr lang="zh-CN" altLang="en-US" sz="700" dirty="0"/>
              </a:p>
            </p:txBody>
          </p:sp>
          <p:cxnSp>
            <p:nvCxnSpPr>
              <p:cNvPr id="429" name="Straight Connector 428"/>
              <p:cNvCxnSpPr/>
              <p:nvPr/>
            </p:nvCxnSpPr>
            <p:spPr>
              <a:xfrm>
                <a:off x="4700016" y="4603112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" name="TextBox 429"/>
              <p:cNvSpPr txBox="1"/>
              <p:nvPr/>
            </p:nvSpPr>
            <p:spPr>
              <a:xfrm>
                <a:off x="4589262" y="4370701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50</a:t>
                </a:r>
                <a:endParaRPr lang="zh-CN" altLang="en-US" sz="700" dirty="0"/>
              </a:p>
            </p:txBody>
          </p:sp>
          <p:cxnSp>
            <p:nvCxnSpPr>
              <p:cNvPr id="431" name="Straight Connector 430"/>
              <p:cNvCxnSpPr/>
              <p:nvPr/>
            </p:nvCxnSpPr>
            <p:spPr>
              <a:xfrm>
                <a:off x="4700016" y="4431355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2" name="TextBox 431"/>
              <p:cNvSpPr txBox="1"/>
              <p:nvPr/>
            </p:nvSpPr>
            <p:spPr>
              <a:xfrm>
                <a:off x="4589262" y="4178972"/>
                <a:ext cx="108235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/>
                  <a:t>7</a:t>
                </a:r>
                <a:r>
                  <a:rPr lang="en-US" altLang="zh-CN" sz="700" dirty="0" smtClean="0"/>
                  <a:t>5</a:t>
                </a:r>
                <a:endParaRPr lang="zh-CN" altLang="en-US" sz="700" dirty="0"/>
              </a:p>
            </p:txBody>
          </p:sp>
          <p:cxnSp>
            <p:nvCxnSpPr>
              <p:cNvPr id="433" name="Straight Connector 432"/>
              <p:cNvCxnSpPr/>
              <p:nvPr/>
            </p:nvCxnSpPr>
            <p:spPr>
              <a:xfrm>
                <a:off x="4700016" y="4253913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4" name="TextBox 433"/>
              <p:cNvSpPr txBox="1"/>
              <p:nvPr/>
            </p:nvSpPr>
            <p:spPr>
              <a:xfrm>
                <a:off x="4544378" y="4068359"/>
                <a:ext cx="153119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100</a:t>
                </a:r>
                <a:endParaRPr lang="zh-CN" altLang="en-US" sz="700" dirty="0"/>
              </a:p>
            </p:txBody>
          </p:sp>
          <p:cxnSp>
            <p:nvCxnSpPr>
              <p:cNvPr id="435" name="Straight Connector 434"/>
              <p:cNvCxnSpPr/>
              <p:nvPr/>
            </p:nvCxnSpPr>
            <p:spPr>
              <a:xfrm>
                <a:off x="4700016" y="4129013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6" name="TextBox 435"/>
              <p:cNvSpPr txBox="1"/>
              <p:nvPr/>
            </p:nvSpPr>
            <p:spPr>
              <a:xfrm>
                <a:off x="4544378" y="3967502"/>
                <a:ext cx="153119" cy="126188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altLang="zh-CN" sz="700" dirty="0" smtClean="0"/>
                  <a:t>150</a:t>
                </a:r>
                <a:endParaRPr lang="zh-CN" altLang="en-US" sz="700" dirty="0"/>
              </a:p>
            </p:txBody>
          </p:sp>
          <p:cxnSp>
            <p:nvCxnSpPr>
              <p:cNvPr id="437" name="Straight Connector 436"/>
              <p:cNvCxnSpPr/>
              <p:nvPr/>
            </p:nvCxnSpPr>
            <p:spPr>
              <a:xfrm>
                <a:off x="4700016" y="4032917"/>
                <a:ext cx="4121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8" name="Rectangle 437"/>
              <p:cNvSpPr/>
              <p:nvPr/>
            </p:nvSpPr>
            <p:spPr>
              <a:xfrm>
                <a:off x="4755357" y="4002881"/>
                <a:ext cx="1013896" cy="130254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9" name="TextBox 438"/>
            <p:cNvSpPr txBox="1"/>
            <p:nvPr/>
          </p:nvSpPr>
          <p:spPr>
            <a:xfrm>
              <a:off x="5719520" y="6542370"/>
              <a:ext cx="3996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/>
                <a:t>+DTT</a:t>
              </a:r>
              <a:endParaRPr lang="zh-CN" altLang="en-US" sz="800" dirty="0"/>
            </a:p>
          </p:txBody>
        </p:sp>
      </p:grpSp>
      <p:cxnSp>
        <p:nvCxnSpPr>
          <p:cNvPr id="166" name="Straight Arrow Connector 165"/>
          <p:cNvCxnSpPr/>
          <p:nvPr/>
        </p:nvCxnSpPr>
        <p:spPr>
          <a:xfrm flipH="1">
            <a:off x="3606800" y="7312228"/>
            <a:ext cx="83543" cy="5512"/>
          </a:xfrm>
          <a:prstGeom prst="straightConnector1">
            <a:avLst/>
          </a:prstGeom>
          <a:ln w="6350">
            <a:solidFill>
              <a:schemeClr val="tx1"/>
            </a:solidFill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/>
          <p:nvPr/>
        </p:nvCxnSpPr>
        <p:spPr>
          <a:xfrm flipH="1">
            <a:off x="3599180" y="7810068"/>
            <a:ext cx="83543" cy="5512"/>
          </a:xfrm>
          <a:prstGeom prst="straightConnector1">
            <a:avLst/>
          </a:prstGeom>
          <a:ln w="6350">
            <a:solidFill>
              <a:schemeClr val="tx1"/>
            </a:solidFill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451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5333</TotalTime>
  <Words>348</Words>
  <Application>Microsoft Office PowerPoint</Application>
  <PresentationFormat>Letter Paper (8.5x11 in)</PresentationFormat>
  <Paragraphs>194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Haobo Jiang</dc:creator>
  <cp:lastModifiedBy>Haobo Jiang</cp:lastModifiedBy>
  <cp:revision>136</cp:revision>
  <dcterms:created xsi:type="dcterms:W3CDTF">2016-08-03T20:13:56Z</dcterms:created>
  <dcterms:modified xsi:type="dcterms:W3CDTF">2017-03-06T22:01:21Z</dcterms:modified>
</cp:coreProperties>
</file>