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19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9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6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82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8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25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428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25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1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80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13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458E0-9AFD-4BFA-8635-E48C799DDDAE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C6C05-1736-4BD5-88EA-DD9C2E37B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57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417" b="-6241"/>
          <a:stretch/>
        </p:blipFill>
        <p:spPr bwMode="auto">
          <a:xfrm>
            <a:off x="1490800" y="685800"/>
            <a:ext cx="6557827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05671" y="6197084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</a:t>
            </a:r>
            <a:r>
              <a:rPr lang="en-US" smtClean="0"/>
              <a:t>S1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66076" y="512842"/>
            <a:ext cx="5753923" cy="5430758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3833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URMC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Thakar, Juliee</dc:creator>
  <cp:lastModifiedBy>Thakar, Juliee</cp:lastModifiedBy>
  <cp:revision>2</cp:revision>
  <dcterms:created xsi:type="dcterms:W3CDTF">2016-12-07T14:15:57Z</dcterms:created>
  <dcterms:modified xsi:type="dcterms:W3CDTF">2016-12-07T14:16:31Z</dcterms:modified>
</cp:coreProperties>
</file>