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87" r:id="rId2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보통 스타일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스타일 없음, 눈금 없음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스타일 없음, 표 눈금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0707" autoAdjust="0"/>
    <p:restoredTop sz="99097" autoAdjust="0"/>
  </p:normalViewPr>
  <p:slideViewPr>
    <p:cSldViewPr>
      <p:cViewPr>
        <p:scale>
          <a:sx n="100" d="100"/>
          <a:sy n="100" d="100"/>
        </p:scale>
        <p:origin x="-2166" y="-48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45005" cy="45005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 dirty="0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ACADECF-C3CC-4AB0-9650-3268FD328FD6}" type="datetimeFigureOut">
              <a:rPr lang="ko-KR" altLang="en-US" smtClean="0"/>
              <a:t>2017-01-11</a:t>
            </a:fld>
            <a:endParaRPr lang="ko-KR" altLang="en-US" dirty="0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 dirty="0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 dirty="0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DDC4AE8-3C3E-4B69-97EB-8CF7994E1D6C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2029434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1383B9-574A-43F6-B1DE-9385978223A8}" type="datetimeFigureOut">
              <a:rPr lang="ko-KR" altLang="en-US" smtClean="0"/>
              <a:t>2017-01-11</a:t>
            </a:fld>
            <a:endParaRPr lang="ko-KR" altLang="en-US" dirty="0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54DAB-3021-4058-BF2F-857052CBFD56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0208444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1383B9-574A-43F6-B1DE-9385978223A8}" type="datetimeFigureOut">
              <a:rPr lang="ko-KR" altLang="en-US" smtClean="0"/>
              <a:t>2017-01-11</a:t>
            </a:fld>
            <a:endParaRPr lang="ko-KR" altLang="en-US" dirty="0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54DAB-3021-4058-BF2F-857052CBFD56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7435751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1" y="274640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1" y="274640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1383B9-574A-43F6-B1DE-9385978223A8}" type="datetimeFigureOut">
              <a:rPr lang="ko-KR" altLang="en-US" smtClean="0"/>
              <a:t>2017-01-11</a:t>
            </a:fld>
            <a:endParaRPr lang="ko-KR" altLang="en-US" dirty="0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54DAB-3021-4058-BF2F-857052CBFD56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8063277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1383B9-574A-43F6-B1DE-9385978223A8}" type="datetimeFigureOut">
              <a:rPr lang="ko-KR" altLang="en-US" smtClean="0"/>
              <a:t>2017-01-11</a:t>
            </a:fld>
            <a:endParaRPr lang="ko-KR" altLang="en-US" dirty="0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54DAB-3021-4058-BF2F-857052CBFD56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3773029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5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5" y="2906717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1383B9-574A-43F6-B1DE-9385978223A8}" type="datetimeFigureOut">
              <a:rPr lang="ko-KR" altLang="en-US" smtClean="0"/>
              <a:t>2017-01-11</a:t>
            </a:fld>
            <a:endParaRPr lang="ko-KR" altLang="en-US" dirty="0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54DAB-3021-4058-BF2F-857052CBFD56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5059236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1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1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1383B9-574A-43F6-B1DE-9385978223A8}" type="datetimeFigureOut">
              <a:rPr lang="ko-KR" altLang="en-US" smtClean="0"/>
              <a:t>2017-01-11</a:t>
            </a:fld>
            <a:endParaRPr lang="ko-KR" altLang="en-US" dirty="0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54DAB-3021-4058-BF2F-857052CBFD56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4194963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2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2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9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1383B9-574A-43F6-B1DE-9385978223A8}" type="datetimeFigureOut">
              <a:rPr lang="ko-KR" altLang="en-US" smtClean="0"/>
              <a:t>2017-01-11</a:t>
            </a:fld>
            <a:endParaRPr lang="ko-KR" altLang="en-US" dirty="0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54DAB-3021-4058-BF2F-857052CBFD56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4424916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1383B9-574A-43F6-B1DE-9385978223A8}" type="datetimeFigureOut">
              <a:rPr lang="ko-KR" altLang="en-US" smtClean="0"/>
              <a:t>2017-01-11</a:t>
            </a:fld>
            <a:endParaRPr lang="ko-KR" altLang="en-US" dirty="0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54DAB-3021-4058-BF2F-857052CBFD56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6779631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1383B9-574A-43F6-B1DE-9385978223A8}" type="datetimeFigureOut">
              <a:rPr lang="ko-KR" altLang="en-US" smtClean="0"/>
              <a:t>2017-01-11</a:t>
            </a:fld>
            <a:endParaRPr lang="ko-KR" altLang="en-US" dirty="0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54DAB-3021-4058-BF2F-857052CBFD56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7529729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2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3" y="273053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1383B9-574A-43F6-B1DE-9385978223A8}" type="datetimeFigureOut">
              <a:rPr lang="ko-KR" altLang="en-US" smtClean="0"/>
              <a:t>2017-01-11</a:t>
            </a:fld>
            <a:endParaRPr lang="ko-KR" altLang="en-US" dirty="0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54DAB-3021-4058-BF2F-857052CBFD56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7832428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9" y="4800604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9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 dirty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9" y="5367342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1383B9-574A-43F6-B1DE-9385978223A8}" type="datetimeFigureOut">
              <a:rPr lang="ko-KR" altLang="en-US" smtClean="0"/>
              <a:t>2017-01-11</a:t>
            </a:fld>
            <a:endParaRPr lang="ko-KR" altLang="en-US" dirty="0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54DAB-3021-4058-BF2F-857052CBFD56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9045845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1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1" y="1600202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1" y="635635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1383B9-574A-43F6-B1DE-9385978223A8}" type="datetimeFigureOut">
              <a:rPr lang="ko-KR" altLang="en-US" smtClean="0"/>
              <a:t>2017-01-11</a:t>
            </a:fld>
            <a:endParaRPr lang="ko-KR" altLang="en-US" dirty="0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5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1" y="635635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E54DAB-3021-4058-BF2F-857052CBFD56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0557158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3970" y="179115"/>
            <a:ext cx="3240000" cy="3240000"/>
          </a:xfrm>
          <a:prstGeom prst="rect">
            <a:avLst/>
          </a:prstGeom>
        </p:spPr>
      </p:pic>
      <p:pic>
        <p:nvPicPr>
          <p:cNvPr id="3" name="그림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98315" y="179115"/>
            <a:ext cx="3240000" cy="3240000"/>
          </a:xfrm>
          <a:prstGeom prst="rect">
            <a:avLst/>
          </a:prstGeom>
        </p:spPr>
      </p:pic>
      <p:pic>
        <p:nvPicPr>
          <p:cNvPr id="4" name="그림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3970" y="3474365"/>
            <a:ext cx="3240000" cy="3240000"/>
          </a:xfrm>
          <a:prstGeom prst="rect">
            <a:avLst/>
          </a:prstGeom>
        </p:spPr>
      </p:pic>
      <p:pic>
        <p:nvPicPr>
          <p:cNvPr id="5" name="그림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98315" y="3474365"/>
            <a:ext cx="3240000" cy="3240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322114" y="3494890"/>
            <a:ext cx="1710190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ko-KR" sz="11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TGF-</a:t>
            </a:r>
            <a:r>
              <a:rPr lang="el-GR" altLang="ko-KR" sz="11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β</a:t>
            </a:r>
            <a:r>
              <a:rPr lang="en-US" altLang="ko-KR" sz="1100" b="1" dirty="0" smtClean="0">
                <a:solidFill>
                  <a:schemeClr val="bg1"/>
                </a:solidFill>
                <a:latin typeface="Arial" panose="020B0604020202020204" pitchFamily="34" charset="0"/>
                <a:ea typeface="맑은 고딕" pitchFamily="50" charset="-127"/>
                <a:cs typeface="Arial" panose="020B0604020202020204" pitchFamily="34" charset="0"/>
              </a:rPr>
              <a:t>1 </a:t>
            </a:r>
            <a:r>
              <a:rPr lang="en-US" altLang="ko-KR" sz="1100" b="1" dirty="0">
                <a:solidFill>
                  <a:schemeClr val="bg1"/>
                </a:solidFill>
                <a:latin typeface="Arial" panose="020B0604020202020204" pitchFamily="34" charset="0"/>
                <a:ea typeface="맑은 고딕" pitchFamily="50" charset="-127"/>
                <a:cs typeface="Arial" panose="020B0604020202020204" pitchFamily="34" charset="0"/>
              </a:rPr>
              <a:t>+ </a:t>
            </a:r>
            <a:r>
              <a:rPr lang="en-US" altLang="ko-KR" sz="1100" b="1" dirty="0" smtClean="0">
                <a:solidFill>
                  <a:schemeClr val="bg1"/>
                </a:solidFill>
                <a:latin typeface="Arial" panose="020B0604020202020204" pitchFamily="34" charset="0"/>
                <a:ea typeface="맑은 고딕" pitchFamily="50" charset="-127"/>
                <a:cs typeface="Arial" panose="020B0604020202020204" pitchFamily="34" charset="0"/>
              </a:rPr>
              <a:t>RSG (</a:t>
            </a:r>
            <a:r>
              <a:rPr lang="en-US" altLang="ko-KR" sz="1100" b="1" dirty="0">
                <a:solidFill>
                  <a:schemeClr val="bg1"/>
                </a:solidFill>
                <a:latin typeface="Arial" panose="020B0604020202020204" pitchFamily="34" charset="0"/>
                <a:ea typeface="맑은 고딕" pitchFamily="50" charset="-127"/>
                <a:cs typeface="Arial" panose="020B0604020202020204" pitchFamily="34" charset="0"/>
              </a:rPr>
              <a:t>8</a:t>
            </a:r>
            <a:r>
              <a:rPr lang="en-US" altLang="ko-KR" sz="1100" b="1" dirty="0" smtClean="0">
                <a:solidFill>
                  <a:schemeClr val="bg1"/>
                </a:solidFill>
                <a:latin typeface="Arial" panose="020B0604020202020204" pitchFamily="34" charset="0"/>
                <a:ea typeface="맑은 고딕" pitchFamily="50" charset="-127"/>
                <a:cs typeface="Arial" panose="020B0604020202020204" pitchFamily="34" charset="0"/>
              </a:rPr>
              <a:t>0 </a:t>
            </a:r>
            <a:r>
              <a:rPr lang="en-US" altLang="ko-KR" sz="1100" b="1" dirty="0">
                <a:solidFill>
                  <a:schemeClr val="bg1"/>
                </a:solidFill>
                <a:latin typeface="Arial"/>
                <a:ea typeface="맑은 고딕" pitchFamily="50" charset="-127"/>
                <a:cs typeface="Arial"/>
              </a:rPr>
              <a:t>µM</a:t>
            </a:r>
            <a:r>
              <a:rPr lang="en-US" altLang="ko-KR" sz="1100" b="1" dirty="0" smtClean="0">
                <a:solidFill>
                  <a:schemeClr val="bg1"/>
                </a:solidFill>
                <a:latin typeface="Arial"/>
                <a:ea typeface="맑은 고딕" pitchFamily="50" charset="-127"/>
                <a:cs typeface="Arial"/>
              </a:rPr>
              <a:t>)</a:t>
            </a:r>
            <a:endParaRPr lang="ko-KR" altLang="en-US" sz="1100" b="1" dirty="0">
              <a:solidFill>
                <a:schemeClr val="bg1"/>
              </a:solidFill>
              <a:latin typeface="Arial" panose="020B0604020202020204" pitchFamily="34" charset="0"/>
              <a:ea typeface="Arial Unicode MS" panose="020B0604020202020204" pitchFamily="50" charset="-127"/>
              <a:cs typeface="Arial" panose="020B0604020202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608485" y="3494890"/>
            <a:ext cx="2024220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ko-KR" sz="11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TGF-</a:t>
            </a:r>
            <a:r>
              <a:rPr lang="el-GR" altLang="ko-KR" sz="11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β</a:t>
            </a:r>
            <a:r>
              <a:rPr lang="en-US" altLang="ko-KR" sz="1100" b="1" dirty="0" smtClean="0">
                <a:solidFill>
                  <a:schemeClr val="bg1"/>
                </a:solidFill>
                <a:latin typeface="Arial" panose="020B0604020202020204" pitchFamily="34" charset="0"/>
                <a:ea typeface="맑은 고딕" pitchFamily="50" charset="-127"/>
                <a:cs typeface="Arial" panose="020B0604020202020204" pitchFamily="34" charset="0"/>
              </a:rPr>
              <a:t>1 + RSG (100 </a:t>
            </a:r>
            <a:r>
              <a:rPr lang="en-US" altLang="ko-KR" sz="1100" b="1" dirty="0" smtClean="0">
                <a:solidFill>
                  <a:schemeClr val="bg1"/>
                </a:solidFill>
                <a:latin typeface="Arial"/>
                <a:ea typeface="맑은 고딕" pitchFamily="50" charset="-127"/>
                <a:cs typeface="Arial"/>
              </a:rPr>
              <a:t>µM)</a:t>
            </a:r>
            <a:endParaRPr lang="ko-KR" altLang="en-US" sz="1100" b="1" dirty="0">
              <a:solidFill>
                <a:schemeClr val="bg1"/>
              </a:solidFill>
              <a:latin typeface="Arial" panose="020B0604020202020204" pitchFamily="34" charset="0"/>
              <a:ea typeface="Arial Unicode MS" panose="020B0604020202020204" pitchFamily="50" charset="-127"/>
              <a:cs typeface="Arial" panose="020B0604020202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334529" y="231925"/>
            <a:ext cx="686406" cy="261611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altLang="ko-KR" sz="1100" b="1" dirty="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50" charset="-127"/>
                <a:cs typeface="Arial" panose="020B0604020202020204" pitchFamily="34" charset="0"/>
              </a:rPr>
              <a:t>C</a:t>
            </a:r>
            <a:r>
              <a:rPr lang="en-US" altLang="ko-KR" sz="1100" b="1" dirty="0" smtClean="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50" charset="-127"/>
                <a:cs typeface="Arial" panose="020B0604020202020204" pitchFamily="34" charset="0"/>
              </a:rPr>
              <a:t>ontrol</a:t>
            </a:r>
            <a:endParaRPr lang="ko-KR" altLang="en-US" sz="1100" b="1" dirty="0">
              <a:solidFill>
                <a:schemeClr val="bg1"/>
              </a:solidFill>
              <a:latin typeface="Arial" panose="020B0604020202020204" pitchFamily="34" charset="0"/>
              <a:ea typeface="Arial Unicode MS" panose="020B0604020202020204" pitchFamily="50" charset="-127"/>
              <a:cs typeface="Arial" panose="020B0604020202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608484" y="216595"/>
            <a:ext cx="678391" cy="26161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altLang="ko-KR" sz="11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TGF-</a:t>
            </a:r>
            <a:r>
              <a:rPr lang="el-GR" altLang="ko-KR" sz="11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β</a:t>
            </a:r>
            <a:r>
              <a:rPr lang="en-US" altLang="ko-KR" sz="1100" b="1" dirty="0" smtClean="0">
                <a:solidFill>
                  <a:schemeClr val="bg1"/>
                </a:solidFill>
                <a:latin typeface="Arial" panose="020B0604020202020204" pitchFamily="34" charset="0"/>
                <a:ea typeface="맑은 고딕" pitchFamily="50" charset="-127"/>
                <a:cs typeface="Arial" panose="020B0604020202020204" pitchFamily="34" charset="0"/>
              </a:rPr>
              <a:t>1</a:t>
            </a:r>
            <a:endParaRPr lang="ko-KR" altLang="en-US" sz="1100" b="1" dirty="0">
              <a:solidFill>
                <a:schemeClr val="bg1"/>
              </a:solidFill>
              <a:latin typeface="Arial" panose="020B0604020202020204" pitchFamily="34" charset="0"/>
              <a:ea typeface="Arial Unicode MS" panose="020B0604020202020204" pitchFamily="50" charset="-127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7157153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6009</TotalTime>
  <Words>22</Words>
  <Application>Microsoft Office PowerPoint</Application>
  <PresentationFormat>화면 슬라이드 쇼(4:3)</PresentationFormat>
  <Paragraphs>4</Paragraphs>
  <Slides>1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2" baseType="lpstr">
      <vt:lpstr>Office 테마</vt:lpstr>
      <vt:lpstr>PowerPoint 프레젠테이션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cha</dc:creator>
  <cp:lastModifiedBy>cha</cp:lastModifiedBy>
  <cp:revision>460</cp:revision>
  <dcterms:created xsi:type="dcterms:W3CDTF">2016-02-06T07:22:56Z</dcterms:created>
  <dcterms:modified xsi:type="dcterms:W3CDTF">2017-01-11T08:12:07Z</dcterms:modified>
</cp:coreProperties>
</file>