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57" r:id="rId4"/>
    <p:sldId id="261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3716" autoAdjust="0"/>
  </p:normalViewPr>
  <p:slideViewPr>
    <p:cSldViewPr snapToGrid="0">
      <p:cViewPr>
        <p:scale>
          <a:sx n="125" d="100"/>
          <a:sy n="125" d="100"/>
        </p:scale>
        <p:origin x="642" y="-41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B50FC-F239-4334-8041-19E669E99678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33B4C-7145-4839-81A5-2A7384C23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24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33B4C-7145-4839-81A5-2A7384C230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4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3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1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6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18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5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4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6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08088-F074-4870-AE22-251BBD2B0DC0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B737B-ADCA-4237-B2EB-6E6F4DFF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9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Kép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7"/>
          <a:stretch/>
        </p:blipFill>
        <p:spPr>
          <a:xfrm>
            <a:off x="558875" y="8316342"/>
            <a:ext cx="2816652" cy="1164208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65"/>
          <a:stretch/>
        </p:blipFill>
        <p:spPr>
          <a:xfrm>
            <a:off x="3667199" y="8309123"/>
            <a:ext cx="2856569" cy="1152377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13"/>
          <a:stretch/>
        </p:blipFill>
        <p:spPr>
          <a:xfrm>
            <a:off x="526073" y="3812522"/>
            <a:ext cx="2865859" cy="117399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07"/>
          <a:stretch/>
        </p:blipFill>
        <p:spPr>
          <a:xfrm>
            <a:off x="3645383" y="3817754"/>
            <a:ext cx="2864006" cy="1148152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6"/>
          <a:stretch/>
        </p:blipFill>
        <p:spPr>
          <a:xfrm>
            <a:off x="436951" y="2364534"/>
            <a:ext cx="2941319" cy="1159169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463166" y="747530"/>
            <a:ext cx="840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smtClean="0"/>
              <a:t>Colon</a:t>
            </a:r>
            <a:endParaRPr lang="en-US" sz="1000" b="1" dirty="0"/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4"/>
          <a:stretch/>
        </p:blipFill>
        <p:spPr>
          <a:xfrm>
            <a:off x="527322" y="935933"/>
            <a:ext cx="2848623" cy="1152326"/>
          </a:xfrm>
          <a:prstGeom prst="rect">
            <a:avLst/>
          </a:prstGeom>
        </p:spPr>
      </p:pic>
      <p:sp>
        <p:nvSpPr>
          <p:cNvPr id="23" name="Jobb oldali kapcsos zárójel 22"/>
          <p:cNvSpPr/>
          <p:nvPr/>
        </p:nvSpPr>
        <p:spPr>
          <a:xfrm rot="16200000">
            <a:off x="2395355" y="1070538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zövegdoboz 23"/>
          <p:cNvSpPr txBox="1"/>
          <p:nvPr/>
        </p:nvSpPr>
        <p:spPr>
          <a:xfrm>
            <a:off x="2266644" y="1113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5" name="Jobb oldali kapcsos zárójel 24"/>
          <p:cNvSpPr/>
          <p:nvPr/>
        </p:nvSpPr>
        <p:spPr>
          <a:xfrm rot="16200000">
            <a:off x="2395602" y="2938173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zövegdoboz 25"/>
          <p:cNvSpPr txBox="1"/>
          <p:nvPr/>
        </p:nvSpPr>
        <p:spPr>
          <a:xfrm>
            <a:off x="2250907" y="300273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" name="Jobb oldali kapcsos zárójel 26"/>
          <p:cNvSpPr/>
          <p:nvPr/>
        </p:nvSpPr>
        <p:spPr>
          <a:xfrm rot="16200000">
            <a:off x="1490374" y="2631757"/>
            <a:ext cx="69075" cy="46549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zövegdoboz 27"/>
          <p:cNvSpPr txBox="1"/>
          <p:nvPr/>
        </p:nvSpPr>
        <p:spPr>
          <a:xfrm>
            <a:off x="1416341" y="26754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/>
              <a:t>*</a:t>
            </a:r>
            <a:endParaRPr lang="en-US" sz="800" dirty="0"/>
          </a:p>
        </p:txBody>
      </p:sp>
      <p:sp>
        <p:nvSpPr>
          <p:cNvPr id="49" name="Jobb oldali kapcsos zárójel 48"/>
          <p:cNvSpPr/>
          <p:nvPr/>
        </p:nvSpPr>
        <p:spPr>
          <a:xfrm rot="16200000">
            <a:off x="1498986" y="92846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zövegdoboz 49"/>
          <p:cNvSpPr txBox="1"/>
          <p:nvPr/>
        </p:nvSpPr>
        <p:spPr>
          <a:xfrm>
            <a:off x="1371974" y="9863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87" name="Szövegdoboz 86"/>
          <p:cNvSpPr txBox="1"/>
          <p:nvPr/>
        </p:nvSpPr>
        <p:spPr>
          <a:xfrm rot="16200000">
            <a:off x="62708" y="1374101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88" name="Szövegdoboz 87"/>
          <p:cNvSpPr txBox="1"/>
          <p:nvPr/>
        </p:nvSpPr>
        <p:spPr>
          <a:xfrm rot="16200000">
            <a:off x="-96738" y="2782074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79" name="Szövegdoboz 78"/>
          <p:cNvSpPr txBox="1"/>
          <p:nvPr/>
        </p:nvSpPr>
        <p:spPr>
          <a:xfrm>
            <a:off x="597159" y="202682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N=794</a:t>
            </a:r>
            <a:endParaRPr lang="en-GB" sz="800" dirty="0"/>
          </a:p>
        </p:txBody>
      </p:sp>
      <p:sp>
        <p:nvSpPr>
          <p:cNvPr id="80" name="Szövegdoboz 79"/>
          <p:cNvSpPr txBox="1"/>
          <p:nvPr/>
        </p:nvSpPr>
        <p:spPr>
          <a:xfrm>
            <a:off x="1005273" y="2014045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81" name="Szövegdoboz 80"/>
          <p:cNvSpPr txBox="1"/>
          <p:nvPr/>
        </p:nvSpPr>
        <p:spPr>
          <a:xfrm>
            <a:off x="1435448" y="2014045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N=200</a:t>
            </a:r>
            <a:endParaRPr lang="en-GB" sz="800" dirty="0"/>
          </a:p>
        </p:txBody>
      </p:sp>
      <p:sp>
        <p:nvSpPr>
          <p:cNvPr id="82" name="Szövegdoboz 81"/>
          <p:cNvSpPr txBox="1"/>
          <p:nvPr/>
        </p:nvSpPr>
        <p:spPr>
          <a:xfrm>
            <a:off x="1998670" y="2014362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83" name="Szövegdoboz 82"/>
          <p:cNvSpPr txBox="1"/>
          <p:nvPr/>
        </p:nvSpPr>
        <p:spPr>
          <a:xfrm>
            <a:off x="2410446" y="201326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N=200</a:t>
            </a:r>
            <a:endParaRPr lang="en-GB" sz="8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2847083" y="2013269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624877" y="346615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N=794</a:t>
            </a:r>
            <a:endParaRPr lang="en-GB" sz="800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1032991" y="3453375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91" name="Szövegdoboz 90"/>
          <p:cNvSpPr txBox="1"/>
          <p:nvPr/>
        </p:nvSpPr>
        <p:spPr>
          <a:xfrm>
            <a:off x="1463166" y="3453375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N=200</a:t>
            </a:r>
            <a:endParaRPr lang="en-GB" sz="800" dirty="0"/>
          </a:p>
        </p:txBody>
      </p:sp>
      <p:sp>
        <p:nvSpPr>
          <p:cNvPr id="92" name="Szövegdoboz 91"/>
          <p:cNvSpPr txBox="1"/>
          <p:nvPr/>
        </p:nvSpPr>
        <p:spPr>
          <a:xfrm>
            <a:off x="2026388" y="3453692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2438164" y="345259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N=200</a:t>
            </a:r>
            <a:endParaRPr lang="en-GB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2843195" y="3453501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133" name="Szövegdoboz 132"/>
          <p:cNvSpPr txBox="1"/>
          <p:nvPr/>
        </p:nvSpPr>
        <p:spPr>
          <a:xfrm>
            <a:off x="81070" y="-17070"/>
            <a:ext cx="6653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Supplementary Figure </a:t>
            </a:r>
            <a:r>
              <a:rPr lang="en-GB" sz="1000" b="1" dirty="0" smtClean="0"/>
              <a:t>5a. Differences between first neighbours of mutated and differentially expressed proteins </a:t>
            </a:r>
            <a:r>
              <a:rPr lang="hu-HU" sz="1000" b="1" dirty="0" err="1" smtClean="0"/>
              <a:t>in</a:t>
            </a:r>
            <a:r>
              <a:rPr lang="hu-HU" sz="1000" b="1" dirty="0" smtClean="0"/>
              <a:t> </a:t>
            </a:r>
            <a:r>
              <a:rPr lang="en-GB" sz="1000" b="1" dirty="0" smtClean="0"/>
              <a:t>each cancer type,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the </a:t>
            </a:r>
            <a:r>
              <a:rPr lang="hu-HU" sz="1000" b="1" dirty="0" err="1"/>
              <a:t>signalling</a:t>
            </a:r>
            <a:r>
              <a:rPr lang="en-GB" sz="1000" b="1" dirty="0"/>
              <a:t> </a:t>
            </a:r>
            <a:r>
              <a:rPr lang="en-GB" sz="1000" b="1" dirty="0" smtClean="0"/>
              <a:t>network </a:t>
            </a:r>
            <a:r>
              <a:rPr lang="en-GB" sz="1000" b="1" dirty="0"/>
              <a:t>from Cui et </a:t>
            </a:r>
            <a:r>
              <a:rPr lang="en-GB" sz="1000" b="1" dirty="0" smtClean="0"/>
              <a:t>al. </a:t>
            </a:r>
            <a:r>
              <a:rPr lang="en-GB" sz="1000" b="1" dirty="0"/>
              <a:t>(2007).</a:t>
            </a:r>
            <a:r>
              <a:rPr lang="en-GB" sz="1000" dirty="0"/>
              <a:t> </a:t>
            </a:r>
            <a:r>
              <a:rPr lang="hu-HU" sz="1000" dirty="0" smtClean="0"/>
              <a:t>UA</a:t>
            </a:r>
            <a:r>
              <a:rPr lang="en-GB" sz="1000" dirty="0" smtClean="0"/>
              <a:t>: unaffected, </a:t>
            </a:r>
            <a:r>
              <a:rPr lang="en-GB" sz="1000" dirty="0"/>
              <a:t>DE: differently </a:t>
            </a:r>
            <a:r>
              <a:rPr lang="en-GB" sz="1000" dirty="0" smtClean="0"/>
              <a:t>expressed</a:t>
            </a:r>
            <a:r>
              <a:rPr lang="hu-HU" sz="1000" dirty="0" smtClean="0"/>
              <a:t>,</a:t>
            </a:r>
            <a:r>
              <a:rPr lang="en-GB" sz="1000" dirty="0" smtClean="0"/>
              <a:t> </a:t>
            </a:r>
            <a:r>
              <a:rPr lang="en-GB" sz="1000" dirty="0"/>
              <a:t>FN: first </a:t>
            </a:r>
            <a:r>
              <a:rPr lang="en-GB" sz="1000" dirty="0" smtClean="0"/>
              <a:t>neighbour</a:t>
            </a:r>
            <a:r>
              <a:rPr lang="hu-HU" sz="1000" dirty="0" smtClean="0"/>
              <a:t>, HCC: </a:t>
            </a:r>
            <a:r>
              <a:rPr lang="hu-HU" sz="1000" dirty="0" err="1" smtClean="0"/>
              <a:t>hepatocellular</a:t>
            </a:r>
            <a:r>
              <a:rPr lang="hu-HU" sz="1000" dirty="0" smtClean="0"/>
              <a:t> </a:t>
            </a:r>
            <a:r>
              <a:rPr lang="hu-HU" sz="1000" dirty="0" err="1" smtClean="0"/>
              <a:t>carcinoma</a:t>
            </a:r>
            <a:r>
              <a:rPr lang="hu-HU" sz="1000" dirty="0" smtClean="0"/>
              <a:t>, NSCLC: </a:t>
            </a:r>
            <a:r>
              <a:rPr lang="hu-HU" sz="1000" dirty="0" err="1" smtClean="0"/>
              <a:t>non-small</a:t>
            </a:r>
            <a:r>
              <a:rPr lang="hu-HU" sz="1000" dirty="0" smtClean="0"/>
              <a:t> </a:t>
            </a:r>
            <a:r>
              <a:rPr lang="hu-HU" sz="1000" dirty="0" err="1" smtClean="0"/>
              <a:t>cell</a:t>
            </a:r>
            <a:r>
              <a:rPr lang="hu-HU" sz="1000" dirty="0" smtClean="0"/>
              <a:t> </a:t>
            </a:r>
            <a:r>
              <a:rPr lang="hu-HU" sz="1000" dirty="0" err="1" smtClean="0"/>
              <a:t>lung</a:t>
            </a:r>
            <a:r>
              <a:rPr lang="hu-HU" sz="1000" dirty="0" smtClean="0"/>
              <a:t> </a:t>
            </a:r>
            <a:r>
              <a:rPr lang="hu-HU" sz="1000" dirty="0" err="1" smtClean="0"/>
              <a:t>cancer</a:t>
            </a:r>
            <a:r>
              <a:rPr lang="hu-HU" sz="1000" dirty="0" smtClean="0"/>
              <a:t>. </a:t>
            </a:r>
            <a:r>
              <a:rPr lang="en-GB" sz="1000" dirty="0" smtClean="0"/>
              <a:t>*  </a:t>
            </a:r>
            <a:r>
              <a:rPr lang="en-GB" sz="1000" dirty="0"/>
              <a:t>- p&lt;0.05; ** - p&lt;0.01; *** - p&lt;0.001.  Wilcoxon rank sum test results to the</a:t>
            </a:r>
            <a:r>
              <a:rPr lang="hu-HU" sz="1000" dirty="0"/>
              <a:t> </a:t>
            </a:r>
            <a:r>
              <a:rPr lang="hu-HU" sz="1000" dirty="0" err="1"/>
              <a:t>whole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hu-HU" sz="1000" dirty="0"/>
              <a:t> </a:t>
            </a:r>
            <a:r>
              <a:rPr lang="hu-HU" sz="1000" dirty="0" err="1"/>
              <a:t>specific</a:t>
            </a:r>
            <a:r>
              <a:rPr lang="hu-HU" sz="1000" dirty="0"/>
              <a:t> </a:t>
            </a:r>
            <a:r>
              <a:rPr lang="hu-HU" sz="1000" dirty="0" err="1"/>
              <a:t>network</a:t>
            </a:r>
            <a:r>
              <a:rPr lang="hu-HU" sz="1000" dirty="0"/>
              <a:t> </a:t>
            </a:r>
            <a:r>
              <a:rPr lang="hu-HU" sz="1000" dirty="0" err="1"/>
              <a:t>are</a:t>
            </a:r>
            <a:r>
              <a:rPr lang="hu-HU" sz="1000" dirty="0"/>
              <a:t> </a:t>
            </a:r>
            <a:r>
              <a:rPr lang="hu-HU" sz="1000" dirty="0" err="1"/>
              <a:t>indicated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red</a:t>
            </a:r>
            <a:r>
              <a:rPr lang="en-GB" sz="1000" dirty="0"/>
              <a:t>, </a:t>
            </a:r>
            <a:r>
              <a:rPr lang="hu-HU" sz="1000" dirty="0"/>
              <a:t>and </a:t>
            </a:r>
            <a:r>
              <a:rPr lang="en-GB" sz="1000" dirty="0"/>
              <a:t>to </a:t>
            </a:r>
            <a:r>
              <a:rPr lang="en-GB" sz="1000" dirty="0" smtClean="0"/>
              <a:t>unaffected </a:t>
            </a:r>
            <a:r>
              <a:rPr lang="hu-HU" sz="1000" dirty="0" err="1"/>
              <a:t>proteins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grey</a:t>
            </a:r>
            <a:r>
              <a:rPr lang="en-GB" sz="1000" dirty="0"/>
              <a:t>.</a:t>
            </a:r>
            <a:endParaRPr lang="en-US" sz="1000" dirty="0"/>
          </a:p>
        </p:txBody>
      </p:sp>
      <p:sp>
        <p:nvSpPr>
          <p:cNvPr id="134" name="Szövegdoboz 133"/>
          <p:cNvSpPr txBox="1"/>
          <p:nvPr/>
        </p:nvSpPr>
        <p:spPr>
          <a:xfrm>
            <a:off x="4820168" y="721353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en-US" sz="1000" b="1" dirty="0"/>
          </a:p>
        </p:txBody>
      </p:sp>
      <p:pic>
        <p:nvPicPr>
          <p:cNvPr id="135" name="Kép 13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94"/>
          <a:stretch/>
        </p:blipFill>
        <p:spPr>
          <a:xfrm>
            <a:off x="3653733" y="937559"/>
            <a:ext cx="2842424" cy="1161370"/>
          </a:xfrm>
          <a:prstGeom prst="rect">
            <a:avLst/>
          </a:prstGeom>
        </p:spPr>
      </p:pic>
      <p:pic>
        <p:nvPicPr>
          <p:cNvPr id="136" name="Kép 13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63"/>
          <a:stretch/>
        </p:blipFill>
        <p:spPr>
          <a:xfrm>
            <a:off x="3565043" y="2376212"/>
            <a:ext cx="2943675" cy="1150563"/>
          </a:xfrm>
          <a:prstGeom prst="rect">
            <a:avLst/>
          </a:prstGeom>
        </p:spPr>
      </p:pic>
      <p:sp>
        <p:nvSpPr>
          <p:cNvPr id="137" name="Jobb oldali kapcsos zárójel 136"/>
          <p:cNvSpPr/>
          <p:nvPr/>
        </p:nvSpPr>
        <p:spPr>
          <a:xfrm rot="16200000">
            <a:off x="5528607" y="1375388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zövegdoboz 137"/>
          <p:cNvSpPr txBox="1"/>
          <p:nvPr/>
        </p:nvSpPr>
        <p:spPr>
          <a:xfrm>
            <a:off x="5385231" y="140412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39" name="Jobb oldali kapcsos zárójel 138"/>
          <p:cNvSpPr/>
          <p:nvPr/>
        </p:nvSpPr>
        <p:spPr>
          <a:xfrm rot="16200000">
            <a:off x="5485455" y="2923145"/>
            <a:ext cx="97163" cy="4858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zövegdoboz 139"/>
          <p:cNvSpPr txBox="1"/>
          <p:nvPr/>
        </p:nvSpPr>
        <p:spPr>
          <a:xfrm>
            <a:off x="5347696" y="2926109"/>
            <a:ext cx="387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41" name="Szövegdoboz 140"/>
          <p:cNvSpPr txBox="1"/>
          <p:nvPr/>
        </p:nvSpPr>
        <p:spPr>
          <a:xfrm rot="16200000">
            <a:off x="3260086" y="1343344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42" name="Szövegdoboz 141"/>
          <p:cNvSpPr txBox="1"/>
          <p:nvPr/>
        </p:nvSpPr>
        <p:spPr>
          <a:xfrm rot="16200000">
            <a:off x="3059533" y="2964755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3767250" y="204183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4147805" y="2035443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145" name="Szövegdoboz 144"/>
          <p:cNvSpPr txBox="1"/>
          <p:nvPr/>
        </p:nvSpPr>
        <p:spPr>
          <a:xfrm>
            <a:off x="4577980" y="203544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N=155</a:t>
            </a:r>
            <a:endParaRPr lang="en-GB" sz="800" dirty="0"/>
          </a:p>
        </p:txBody>
      </p:sp>
      <p:sp>
        <p:nvSpPr>
          <p:cNvPr id="146" name="Szövegdoboz 145"/>
          <p:cNvSpPr txBox="1"/>
          <p:nvPr/>
        </p:nvSpPr>
        <p:spPr>
          <a:xfrm>
            <a:off x="5115554" y="203576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N=112</a:t>
            </a:r>
            <a:endParaRPr lang="en-GB" sz="800" dirty="0"/>
          </a:p>
        </p:txBody>
      </p:sp>
      <p:sp>
        <p:nvSpPr>
          <p:cNvPr id="147" name="Szövegdoboz 146"/>
          <p:cNvSpPr txBox="1"/>
          <p:nvPr/>
        </p:nvSpPr>
        <p:spPr>
          <a:xfrm>
            <a:off x="5552978" y="203466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N=312</a:t>
            </a:r>
            <a:endParaRPr lang="en-GB" sz="800" dirty="0"/>
          </a:p>
        </p:txBody>
      </p:sp>
      <p:sp>
        <p:nvSpPr>
          <p:cNvPr id="148" name="Szövegdoboz 147"/>
          <p:cNvSpPr txBox="1"/>
          <p:nvPr/>
        </p:nvSpPr>
        <p:spPr>
          <a:xfrm>
            <a:off x="5963662" y="2024328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149" name="Szövegdoboz 148"/>
          <p:cNvSpPr txBox="1"/>
          <p:nvPr/>
        </p:nvSpPr>
        <p:spPr>
          <a:xfrm>
            <a:off x="3739456" y="345732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150" name="Szövegdoboz 149"/>
          <p:cNvSpPr txBox="1"/>
          <p:nvPr/>
        </p:nvSpPr>
        <p:spPr>
          <a:xfrm>
            <a:off x="4149627" y="3453576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4579802" y="3453576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N=155</a:t>
            </a:r>
            <a:endParaRPr lang="en-GB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5117376" y="345389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N=112</a:t>
            </a:r>
            <a:endParaRPr lang="en-GB" sz="800" dirty="0"/>
          </a:p>
        </p:txBody>
      </p:sp>
      <p:sp>
        <p:nvSpPr>
          <p:cNvPr id="153" name="Szövegdoboz 152"/>
          <p:cNvSpPr txBox="1"/>
          <p:nvPr/>
        </p:nvSpPr>
        <p:spPr>
          <a:xfrm>
            <a:off x="5554800" y="345280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N=312</a:t>
            </a:r>
            <a:endParaRPr lang="en-GB" sz="800" dirty="0"/>
          </a:p>
        </p:txBody>
      </p:sp>
      <p:sp>
        <p:nvSpPr>
          <p:cNvPr id="154" name="Szövegdoboz 153"/>
          <p:cNvSpPr txBox="1"/>
          <p:nvPr/>
        </p:nvSpPr>
        <p:spPr>
          <a:xfrm>
            <a:off x="5991437" y="3452800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4264248" y="116863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58" name="Szövegdoboz 157"/>
          <p:cNvSpPr txBox="1"/>
          <p:nvPr/>
        </p:nvSpPr>
        <p:spPr>
          <a:xfrm>
            <a:off x="4698327" y="100726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59" name="Szövegdoboz 158"/>
          <p:cNvSpPr txBox="1"/>
          <p:nvPr/>
        </p:nvSpPr>
        <p:spPr>
          <a:xfrm>
            <a:off x="5600156" y="10189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61" name="Szövegdoboz 160"/>
          <p:cNvSpPr txBox="1"/>
          <p:nvPr/>
        </p:nvSpPr>
        <p:spPr>
          <a:xfrm>
            <a:off x="4714901" y="24309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62" name="Szövegdoboz 161"/>
          <p:cNvSpPr txBox="1"/>
          <p:nvPr/>
        </p:nvSpPr>
        <p:spPr>
          <a:xfrm>
            <a:off x="4255858" y="30478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63" name="Szövegdoboz 162"/>
          <p:cNvSpPr txBox="1"/>
          <p:nvPr/>
        </p:nvSpPr>
        <p:spPr>
          <a:xfrm>
            <a:off x="5626589" y="263524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pic>
        <p:nvPicPr>
          <p:cNvPr id="166" name="Kép 16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9"/>
          <a:stretch/>
        </p:blipFill>
        <p:spPr>
          <a:xfrm>
            <a:off x="3599901" y="6841862"/>
            <a:ext cx="2928978" cy="1159853"/>
          </a:xfrm>
          <a:prstGeom prst="rect">
            <a:avLst/>
          </a:prstGeom>
        </p:spPr>
      </p:pic>
      <p:pic>
        <p:nvPicPr>
          <p:cNvPr id="167" name="Kép 16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9637"/>
          <a:stretch/>
        </p:blipFill>
        <p:spPr>
          <a:xfrm>
            <a:off x="3702609" y="5393164"/>
            <a:ext cx="2851506" cy="1166386"/>
          </a:xfrm>
          <a:prstGeom prst="rect">
            <a:avLst/>
          </a:prstGeom>
        </p:spPr>
      </p:pic>
      <p:sp>
        <p:nvSpPr>
          <p:cNvPr id="168" name="Jobb oldali kapcsos zárójel 167"/>
          <p:cNvSpPr/>
          <p:nvPr/>
        </p:nvSpPr>
        <p:spPr>
          <a:xfrm rot="16200000">
            <a:off x="5577621" y="5317751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zövegdoboz 168"/>
          <p:cNvSpPr txBox="1"/>
          <p:nvPr/>
        </p:nvSpPr>
        <p:spPr>
          <a:xfrm>
            <a:off x="5442452" y="538231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70" name="Jobb oldali kapcsos zárójel 169"/>
          <p:cNvSpPr/>
          <p:nvPr/>
        </p:nvSpPr>
        <p:spPr>
          <a:xfrm rot="16200000">
            <a:off x="5559123" y="728900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zövegdoboz 170"/>
          <p:cNvSpPr txBox="1"/>
          <p:nvPr/>
        </p:nvSpPr>
        <p:spPr>
          <a:xfrm>
            <a:off x="5414428" y="735356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72" name="Szövegdoboz 171"/>
          <p:cNvSpPr txBox="1"/>
          <p:nvPr/>
        </p:nvSpPr>
        <p:spPr>
          <a:xfrm rot="16200000">
            <a:off x="3259265" y="5865219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73" name="Szövegdoboz 172"/>
          <p:cNvSpPr txBox="1"/>
          <p:nvPr/>
        </p:nvSpPr>
        <p:spPr>
          <a:xfrm rot="16200000">
            <a:off x="3110183" y="7293857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74" name="Szövegdoboz 173"/>
          <p:cNvSpPr txBox="1"/>
          <p:nvPr/>
        </p:nvSpPr>
        <p:spPr>
          <a:xfrm>
            <a:off x="3794702" y="648300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N=880</a:t>
            </a:r>
            <a:endParaRPr lang="en-GB" sz="800" dirty="0"/>
          </a:p>
        </p:txBody>
      </p:sp>
      <p:sp>
        <p:nvSpPr>
          <p:cNvPr id="175" name="Szövegdoboz 174"/>
          <p:cNvSpPr txBox="1"/>
          <p:nvPr/>
        </p:nvSpPr>
        <p:spPr>
          <a:xfrm>
            <a:off x="4209985" y="647021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176" name="Szövegdoboz 175"/>
          <p:cNvSpPr txBox="1"/>
          <p:nvPr/>
        </p:nvSpPr>
        <p:spPr>
          <a:xfrm>
            <a:off x="4640378" y="6477407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N=144</a:t>
            </a:r>
            <a:endParaRPr lang="en-GB" sz="800" dirty="0"/>
          </a:p>
        </p:txBody>
      </p:sp>
      <p:sp>
        <p:nvSpPr>
          <p:cNvPr id="177" name="Szövegdoboz 176"/>
          <p:cNvSpPr txBox="1"/>
          <p:nvPr/>
        </p:nvSpPr>
        <p:spPr>
          <a:xfrm>
            <a:off x="5185927" y="6477407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N=57</a:t>
            </a:r>
            <a:endParaRPr lang="en-GB" sz="800" dirty="0"/>
          </a:p>
        </p:txBody>
      </p:sp>
      <p:sp>
        <p:nvSpPr>
          <p:cNvPr id="178" name="Szövegdoboz 177"/>
          <p:cNvSpPr txBox="1"/>
          <p:nvPr/>
        </p:nvSpPr>
        <p:spPr>
          <a:xfrm>
            <a:off x="5635218" y="647697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N=162</a:t>
            </a:r>
            <a:endParaRPr lang="en-GB" sz="800" dirty="0"/>
          </a:p>
        </p:txBody>
      </p:sp>
      <p:sp>
        <p:nvSpPr>
          <p:cNvPr id="179" name="Szövegdoboz 178"/>
          <p:cNvSpPr txBox="1"/>
          <p:nvPr/>
        </p:nvSpPr>
        <p:spPr>
          <a:xfrm>
            <a:off x="6027072" y="6481091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N=1215</a:t>
            </a:r>
            <a:endParaRPr lang="en-GB" sz="800" dirty="0"/>
          </a:p>
        </p:txBody>
      </p:sp>
      <p:sp>
        <p:nvSpPr>
          <p:cNvPr id="180" name="Szövegdoboz 179"/>
          <p:cNvSpPr txBox="1"/>
          <p:nvPr/>
        </p:nvSpPr>
        <p:spPr>
          <a:xfrm>
            <a:off x="3772117" y="796434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N=880</a:t>
            </a:r>
            <a:endParaRPr lang="en-GB" sz="800" dirty="0"/>
          </a:p>
        </p:txBody>
      </p:sp>
      <p:sp>
        <p:nvSpPr>
          <p:cNvPr id="181" name="Szövegdoboz 180"/>
          <p:cNvSpPr txBox="1"/>
          <p:nvPr/>
        </p:nvSpPr>
        <p:spPr>
          <a:xfrm>
            <a:off x="4180229" y="7951565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182" name="Szövegdoboz 181"/>
          <p:cNvSpPr txBox="1"/>
          <p:nvPr/>
        </p:nvSpPr>
        <p:spPr>
          <a:xfrm>
            <a:off x="4610404" y="7951565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N=144</a:t>
            </a:r>
            <a:endParaRPr lang="en-GB" sz="800" dirty="0"/>
          </a:p>
        </p:txBody>
      </p:sp>
      <p:sp>
        <p:nvSpPr>
          <p:cNvPr id="183" name="Szövegdoboz 182"/>
          <p:cNvSpPr txBox="1"/>
          <p:nvPr/>
        </p:nvSpPr>
        <p:spPr>
          <a:xfrm>
            <a:off x="5173626" y="7951882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N=57</a:t>
            </a:r>
            <a:endParaRPr lang="en-GB" sz="800" dirty="0"/>
          </a:p>
        </p:txBody>
      </p:sp>
      <p:sp>
        <p:nvSpPr>
          <p:cNvPr id="184" name="Szövegdoboz 183"/>
          <p:cNvSpPr txBox="1"/>
          <p:nvPr/>
        </p:nvSpPr>
        <p:spPr>
          <a:xfrm>
            <a:off x="5585402" y="795078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N=162</a:t>
            </a:r>
            <a:endParaRPr lang="en-GB" sz="800" dirty="0"/>
          </a:p>
        </p:txBody>
      </p:sp>
      <p:sp>
        <p:nvSpPr>
          <p:cNvPr id="185" name="Szövegdoboz 184"/>
          <p:cNvSpPr txBox="1"/>
          <p:nvPr/>
        </p:nvSpPr>
        <p:spPr>
          <a:xfrm>
            <a:off x="6022039" y="7950789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N=1215</a:t>
            </a:r>
            <a:endParaRPr lang="en-GB" sz="800" dirty="0"/>
          </a:p>
        </p:txBody>
      </p:sp>
      <p:pic>
        <p:nvPicPr>
          <p:cNvPr id="187" name="Kép 18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90"/>
          <a:stretch/>
        </p:blipFill>
        <p:spPr>
          <a:xfrm>
            <a:off x="547989" y="5410846"/>
            <a:ext cx="2827487" cy="1168075"/>
          </a:xfrm>
          <a:prstGeom prst="rect">
            <a:avLst/>
          </a:prstGeom>
        </p:spPr>
      </p:pic>
      <p:pic>
        <p:nvPicPr>
          <p:cNvPr id="188" name="Kép 18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0066"/>
          <a:stretch/>
        </p:blipFill>
        <p:spPr>
          <a:xfrm>
            <a:off x="463284" y="6848422"/>
            <a:ext cx="2912497" cy="1165278"/>
          </a:xfrm>
          <a:prstGeom prst="rect">
            <a:avLst/>
          </a:prstGeom>
        </p:spPr>
      </p:pic>
      <p:sp>
        <p:nvSpPr>
          <p:cNvPr id="190" name="Szövegdoboz 189"/>
          <p:cNvSpPr txBox="1"/>
          <p:nvPr/>
        </p:nvSpPr>
        <p:spPr>
          <a:xfrm>
            <a:off x="2244430" y="595232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92" name="Szövegdoboz 191"/>
          <p:cNvSpPr txBox="1"/>
          <p:nvPr/>
        </p:nvSpPr>
        <p:spPr>
          <a:xfrm>
            <a:off x="2253505" y="741002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93" name="Szövegdoboz 192"/>
          <p:cNvSpPr txBox="1"/>
          <p:nvPr/>
        </p:nvSpPr>
        <p:spPr>
          <a:xfrm rot="16200000">
            <a:off x="157439" y="5817877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94" name="Szövegdoboz 193"/>
          <p:cNvSpPr txBox="1"/>
          <p:nvPr/>
        </p:nvSpPr>
        <p:spPr>
          <a:xfrm rot="16200000">
            <a:off x="13009" y="7323174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95" name="Szövegdoboz 194"/>
          <p:cNvSpPr txBox="1"/>
          <p:nvPr/>
        </p:nvSpPr>
        <p:spPr>
          <a:xfrm>
            <a:off x="641520" y="794208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N=984</a:t>
            </a:r>
            <a:endParaRPr lang="en-GB" sz="800" dirty="0"/>
          </a:p>
        </p:txBody>
      </p:sp>
      <p:sp>
        <p:nvSpPr>
          <p:cNvPr id="196" name="Szövegdoboz 195"/>
          <p:cNvSpPr txBox="1"/>
          <p:nvPr/>
        </p:nvSpPr>
        <p:spPr>
          <a:xfrm>
            <a:off x="1049634" y="792930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N=4</a:t>
            </a:r>
            <a:endParaRPr lang="en-GB" sz="800" dirty="0"/>
          </a:p>
        </p:txBody>
      </p:sp>
      <p:sp>
        <p:nvSpPr>
          <p:cNvPr id="197" name="Szövegdoboz 196"/>
          <p:cNvSpPr txBox="1"/>
          <p:nvPr/>
        </p:nvSpPr>
        <p:spPr>
          <a:xfrm>
            <a:off x="1492226" y="792930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N=30</a:t>
            </a:r>
            <a:endParaRPr lang="en-GB" sz="800" dirty="0"/>
          </a:p>
        </p:txBody>
      </p:sp>
      <p:sp>
        <p:nvSpPr>
          <p:cNvPr id="198" name="Szövegdoboz 197"/>
          <p:cNvSpPr txBox="1"/>
          <p:nvPr/>
        </p:nvSpPr>
        <p:spPr>
          <a:xfrm>
            <a:off x="2043031" y="7929619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N=36</a:t>
            </a:r>
            <a:endParaRPr lang="en-GB" sz="800" dirty="0"/>
          </a:p>
        </p:txBody>
      </p:sp>
      <p:sp>
        <p:nvSpPr>
          <p:cNvPr id="199" name="Szövegdoboz 198"/>
          <p:cNvSpPr txBox="1"/>
          <p:nvPr/>
        </p:nvSpPr>
        <p:spPr>
          <a:xfrm>
            <a:off x="2454807" y="796662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N=122</a:t>
            </a:r>
            <a:endParaRPr lang="en-GB" sz="800" dirty="0"/>
          </a:p>
        </p:txBody>
      </p:sp>
      <p:sp>
        <p:nvSpPr>
          <p:cNvPr id="200" name="Szövegdoboz 199"/>
          <p:cNvSpPr txBox="1"/>
          <p:nvPr/>
        </p:nvSpPr>
        <p:spPr>
          <a:xfrm>
            <a:off x="2868584" y="7943766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N=1170</a:t>
            </a:r>
            <a:endParaRPr lang="en-GB" sz="800" dirty="0"/>
          </a:p>
        </p:txBody>
      </p:sp>
      <p:sp>
        <p:nvSpPr>
          <p:cNvPr id="201" name="Szövegdoboz 200"/>
          <p:cNvSpPr txBox="1"/>
          <p:nvPr/>
        </p:nvSpPr>
        <p:spPr>
          <a:xfrm>
            <a:off x="639429" y="649733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N=984</a:t>
            </a:r>
            <a:endParaRPr lang="en-GB" sz="800" dirty="0"/>
          </a:p>
        </p:txBody>
      </p:sp>
      <p:sp>
        <p:nvSpPr>
          <p:cNvPr id="202" name="Szövegdoboz 201"/>
          <p:cNvSpPr txBox="1"/>
          <p:nvPr/>
        </p:nvSpPr>
        <p:spPr>
          <a:xfrm>
            <a:off x="1037888" y="6489773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N=4</a:t>
            </a:r>
            <a:endParaRPr lang="en-GB" sz="800" dirty="0"/>
          </a:p>
        </p:txBody>
      </p:sp>
      <p:sp>
        <p:nvSpPr>
          <p:cNvPr id="203" name="Szövegdoboz 202"/>
          <p:cNvSpPr txBox="1"/>
          <p:nvPr/>
        </p:nvSpPr>
        <p:spPr>
          <a:xfrm>
            <a:off x="1510233" y="6495033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N=30</a:t>
            </a:r>
            <a:endParaRPr lang="en-GB" sz="800" dirty="0"/>
          </a:p>
        </p:txBody>
      </p:sp>
      <p:sp>
        <p:nvSpPr>
          <p:cNvPr id="204" name="Szövegdoboz 203"/>
          <p:cNvSpPr txBox="1"/>
          <p:nvPr/>
        </p:nvSpPr>
        <p:spPr>
          <a:xfrm>
            <a:off x="2021149" y="6503411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N=36</a:t>
            </a:r>
            <a:endParaRPr lang="en-GB" sz="800" dirty="0"/>
          </a:p>
        </p:txBody>
      </p:sp>
      <p:sp>
        <p:nvSpPr>
          <p:cNvPr id="205" name="Szövegdoboz 204"/>
          <p:cNvSpPr txBox="1"/>
          <p:nvPr/>
        </p:nvSpPr>
        <p:spPr>
          <a:xfrm>
            <a:off x="2444877" y="649733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N=122</a:t>
            </a:r>
            <a:endParaRPr lang="en-GB" sz="800" dirty="0"/>
          </a:p>
        </p:txBody>
      </p:sp>
      <p:sp>
        <p:nvSpPr>
          <p:cNvPr id="206" name="Szövegdoboz 205"/>
          <p:cNvSpPr txBox="1"/>
          <p:nvPr/>
        </p:nvSpPr>
        <p:spPr>
          <a:xfrm>
            <a:off x="2838430" y="6492696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N=1170</a:t>
            </a:r>
            <a:endParaRPr lang="en-GB" sz="800" dirty="0"/>
          </a:p>
        </p:txBody>
      </p:sp>
      <p:sp>
        <p:nvSpPr>
          <p:cNvPr id="207" name="Szövegdoboz 206"/>
          <p:cNvSpPr txBox="1"/>
          <p:nvPr/>
        </p:nvSpPr>
        <p:spPr>
          <a:xfrm>
            <a:off x="4262985" y="299438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1603230" y="56348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5195023" y="323655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5625108" y="257618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1" name="Szövegdoboz 210"/>
          <p:cNvSpPr txBox="1"/>
          <p:nvPr/>
        </p:nvSpPr>
        <p:spPr>
          <a:xfrm>
            <a:off x="4255858" y="1113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2" name="Szövegdoboz 211"/>
          <p:cNvSpPr txBox="1"/>
          <p:nvPr/>
        </p:nvSpPr>
        <p:spPr>
          <a:xfrm>
            <a:off x="4698327" y="96258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3" name="Szövegdoboz 212"/>
          <p:cNvSpPr txBox="1"/>
          <p:nvPr/>
        </p:nvSpPr>
        <p:spPr>
          <a:xfrm>
            <a:off x="5187184" y="145894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4" name="Szövegdoboz 213"/>
          <p:cNvSpPr txBox="1"/>
          <p:nvPr/>
        </p:nvSpPr>
        <p:spPr>
          <a:xfrm>
            <a:off x="5599284" y="96025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2496023" y="542660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2502612" y="54988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1628878" y="569961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18" name="Jobb oldali kapcsos zárójel 217"/>
          <p:cNvSpPr/>
          <p:nvPr/>
        </p:nvSpPr>
        <p:spPr>
          <a:xfrm rot="16200000">
            <a:off x="2403408" y="5927333"/>
            <a:ext cx="55462" cy="45174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Jobb oldali kapcsos zárójel 218"/>
          <p:cNvSpPr/>
          <p:nvPr/>
        </p:nvSpPr>
        <p:spPr>
          <a:xfrm rot="16200000">
            <a:off x="2398829" y="737736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zövegdoboz 219"/>
          <p:cNvSpPr txBox="1"/>
          <p:nvPr/>
        </p:nvSpPr>
        <p:spPr>
          <a:xfrm>
            <a:off x="1615057" y="718155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1" name="Szövegdoboz 220"/>
          <p:cNvSpPr txBox="1"/>
          <p:nvPr/>
        </p:nvSpPr>
        <p:spPr>
          <a:xfrm>
            <a:off x="2504720" y="685397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2511309" y="692621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1617214" y="724485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24" name="Szövegdoboz 223"/>
          <p:cNvSpPr txBox="1"/>
          <p:nvPr/>
        </p:nvSpPr>
        <p:spPr>
          <a:xfrm>
            <a:off x="2493553" y="102047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5" name="Szövegdoboz 224"/>
          <p:cNvSpPr txBox="1"/>
          <p:nvPr/>
        </p:nvSpPr>
        <p:spPr>
          <a:xfrm>
            <a:off x="2488846" y="9326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6" name="Szövegdoboz 225"/>
          <p:cNvSpPr txBox="1"/>
          <p:nvPr/>
        </p:nvSpPr>
        <p:spPr>
          <a:xfrm>
            <a:off x="1585477" y="102825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7" name="Szövegdoboz 226"/>
          <p:cNvSpPr txBox="1"/>
          <p:nvPr/>
        </p:nvSpPr>
        <p:spPr>
          <a:xfrm>
            <a:off x="1580770" y="9403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8" name="Szövegdoboz 227"/>
          <p:cNvSpPr txBox="1"/>
          <p:nvPr/>
        </p:nvSpPr>
        <p:spPr>
          <a:xfrm>
            <a:off x="1136377" y="193535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9" name="Szövegdoboz 228"/>
          <p:cNvSpPr txBox="1"/>
          <p:nvPr/>
        </p:nvSpPr>
        <p:spPr>
          <a:xfrm>
            <a:off x="1139290" y="187797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0" name="Szövegdoboz 229"/>
          <p:cNvSpPr txBox="1"/>
          <p:nvPr/>
        </p:nvSpPr>
        <p:spPr>
          <a:xfrm>
            <a:off x="2516970" y="296705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2512263" y="287919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1136454" y="245674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1131747" y="236888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4" name="Szövegdoboz 233"/>
          <p:cNvSpPr txBox="1"/>
          <p:nvPr/>
        </p:nvSpPr>
        <p:spPr>
          <a:xfrm>
            <a:off x="1580012" y="298982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5" name="Szövegdoboz 234"/>
          <p:cNvSpPr txBox="1"/>
          <p:nvPr/>
        </p:nvSpPr>
        <p:spPr>
          <a:xfrm>
            <a:off x="1575305" y="290196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6" name="Szövegdoboz 235"/>
          <p:cNvSpPr txBox="1"/>
          <p:nvPr/>
        </p:nvSpPr>
        <p:spPr>
          <a:xfrm>
            <a:off x="5678830" y="588453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7" name="Szövegdoboz 236"/>
          <p:cNvSpPr txBox="1"/>
          <p:nvPr/>
        </p:nvSpPr>
        <p:spPr>
          <a:xfrm>
            <a:off x="5674123" y="579667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8" name="Szövegdoboz 237"/>
          <p:cNvSpPr txBox="1"/>
          <p:nvPr/>
        </p:nvSpPr>
        <p:spPr>
          <a:xfrm>
            <a:off x="4782508" y="550370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9" name="Szövegdoboz 238"/>
          <p:cNvSpPr txBox="1"/>
          <p:nvPr/>
        </p:nvSpPr>
        <p:spPr>
          <a:xfrm>
            <a:off x="4777801" y="54158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0" name="Szövegdoboz 239"/>
          <p:cNvSpPr txBox="1"/>
          <p:nvPr/>
        </p:nvSpPr>
        <p:spPr>
          <a:xfrm>
            <a:off x="4315784" y="57163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1" name="Szövegdoboz 240"/>
          <p:cNvSpPr txBox="1"/>
          <p:nvPr/>
        </p:nvSpPr>
        <p:spPr>
          <a:xfrm>
            <a:off x="4311077" y="562853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2" name="Szövegdoboz 241"/>
          <p:cNvSpPr txBox="1"/>
          <p:nvPr/>
        </p:nvSpPr>
        <p:spPr>
          <a:xfrm>
            <a:off x="5638113" y="733131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3" name="Szövegdoboz 242"/>
          <p:cNvSpPr txBox="1"/>
          <p:nvPr/>
        </p:nvSpPr>
        <p:spPr>
          <a:xfrm>
            <a:off x="5633406" y="724345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4" name="Szövegdoboz 243"/>
          <p:cNvSpPr txBox="1"/>
          <p:nvPr/>
        </p:nvSpPr>
        <p:spPr>
          <a:xfrm>
            <a:off x="4731869" y="737255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5" name="Szövegdoboz 244"/>
          <p:cNvSpPr txBox="1"/>
          <p:nvPr/>
        </p:nvSpPr>
        <p:spPr>
          <a:xfrm>
            <a:off x="4727162" y="72846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6" name="Szövegdoboz 245"/>
          <p:cNvSpPr txBox="1"/>
          <p:nvPr/>
        </p:nvSpPr>
        <p:spPr>
          <a:xfrm>
            <a:off x="4299456" y="737255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7" name="Szövegdoboz 246"/>
          <p:cNvSpPr txBox="1"/>
          <p:nvPr/>
        </p:nvSpPr>
        <p:spPr>
          <a:xfrm>
            <a:off x="4294749" y="72846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8" name="Jobb oldali kapcsos zárójel 247"/>
          <p:cNvSpPr/>
          <p:nvPr/>
        </p:nvSpPr>
        <p:spPr>
          <a:xfrm rot="16200000">
            <a:off x="1720379" y="1077304"/>
            <a:ext cx="95343" cy="911597"/>
          </a:xfrm>
          <a:prstGeom prst="rightBrace">
            <a:avLst>
              <a:gd name="adj1" fmla="val 8333"/>
              <a:gd name="adj2" fmla="val 750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zövegdoboz 248"/>
          <p:cNvSpPr txBox="1"/>
          <p:nvPr/>
        </p:nvSpPr>
        <p:spPr>
          <a:xfrm>
            <a:off x="1672482" y="1339408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50" name="Jobb oldali kapcsos zárójel 249"/>
          <p:cNvSpPr/>
          <p:nvPr/>
        </p:nvSpPr>
        <p:spPr>
          <a:xfrm rot="16200000">
            <a:off x="1700291" y="2191164"/>
            <a:ext cx="95343" cy="911597"/>
          </a:xfrm>
          <a:prstGeom prst="rightBrace">
            <a:avLst>
              <a:gd name="adj1" fmla="val 8333"/>
              <a:gd name="adj2" fmla="val 750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zövegdoboz 250"/>
          <p:cNvSpPr txBox="1"/>
          <p:nvPr/>
        </p:nvSpPr>
        <p:spPr>
          <a:xfrm>
            <a:off x="1652394" y="2453268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52" name="Jobb oldali kapcsos zárójel 251"/>
          <p:cNvSpPr/>
          <p:nvPr/>
        </p:nvSpPr>
        <p:spPr>
          <a:xfrm rot="16200000">
            <a:off x="4833441" y="946847"/>
            <a:ext cx="95343" cy="911597"/>
          </a:xfrm>
          <a:prstGeom prst="rightBrace">
            <a:avLst>
              <a:gd name="adj1" fmla="val 8333"/>
              <a:gd name="adj2" fmla="val 750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zövegdoboz 252"/>
          <p:cNvSpPr txBox="1"/>
          <p:nvPr/>
        </p:nvSpPr>
        <p:spPr>
          <a:xfrm>
            <a:off x="4785544" y="1208951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54" name="Jobb oldali kapcsos zárójel 253"/>
          <p:cNvSpPr/>
          <p:nvPr/>
        </p:nvSpPr>
        <p:spPr>
          <a:xfrm rot="16200000">
            <a:off x="4824783" y="2512959"/>
            <a:ext cx="90148" cy="907264"/>
          </a:xfrm>
          <a:prstGeom prst="rightBrace">
            <a:avLst>
              <a:gd name="adj1" fmla="val 8333"/>
              <a:gd name="adj2" fmla="val 1551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zövegdoboz 254"/>
          <p:cNvSpPr txBox="1"/>
          <p:nvPr/>
        </p:nvSpPr>
        <p:spPr>
          <a:xfrm>
            <a:off x="4236195" y="2778941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56" name="Jobb oldali kapcsos zárójel 255"/>
          <p:cNvSpPr/>
          <p:nvPr/>
        </p:nvSpPr>
        <p:spPr>
          <a:xfrm rot="16200000">
            <a:off x="4876706" y="5412235"/>
            <a:ext cx="95343" cy="911597"/>
          </a:xfrm>
          <a:prstGeom prst="rightBrace">
            <a:avLst>
              <a:gd name="adj1" fmla="val 8333"/>
              <a:gd name="adj2" fmla="val 750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zövegdoboz 256"/>
          <p:cNvSpPr txBox="1"/>
          <p:nvPr/>
        </p:nvSpPr>
        <p:spPr>
          <a:xfrm>
            <a:off x="4828809" y="5674339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58" name="Jobb oldali kapcsos zárójel 257"/>
          <p:cNvSpPr/>
          <p:nvPr/>
        </p:nvSpPr>
        <p:spPr>
          <a:xfrm rot="16200000">
            <a:off x="4849833" y="6712874"/>
            <a:ext cx="95343" cy="911597"/>
          </a:xfrm>
          <a:prstGeom prst="rightBrace">
            <a:avLst>
              <a:gd name="adj1" fmla="val 8333"/>
              <a:gd name="adj2" fmla="val 750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zövegdoboz 258"/>
          <p:cNvSpPr txBox="1"/>
          <p:nvPr/>
        </p:nvSpPr>
        <p:spPr>
          <a:xfrm>
            <a:off x="4801936" y="6974978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56" name="Szövegdoboz 155"/>
          <p:cNvSpPr txBox="1"/>
          <p:nvPr/>
        </p:nvSpPr>
        <p:spPr>
          <a:xfrm rot="16200000">
            <a:off x="3016064" y="4413583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3746490" y="492046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160" name="Szövegdoboz 159"/>
          <p:cNvSpPr txBox="1"/>
          <p:nvPr/>
        </p:nvSpPr>
        <p:spPr>
          <a:xfrm>
            <a:off x="4156661" y="491671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164" name="Szövegdoboz 163"/>
          <p:cNvSpPr txBox="1"/>
          <p:nvPr/>
        </p:nvSpPr>
        <p:spPr>
          <a:xfrm>
            <a:off x="4586836" y="4916717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N=155</a:t>
            </a:r>
            <a:endParaRPr lang="en-GB" sz="800" dirty="0"/>
          </a:p>
        </p:txBody>
      </p:sp>
      <p:sp>
        <p:nvSpPr>
          <p:cNvPr id="189" name="Szövegdoboz 188"/>
          <p:cNvSpPr txBox="1"/>
          <p:nvPr/>
        </p:nvSpPr>
        <p:spPr>
          <a:xfrm>
            <a:off x="5124410" y="491703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N=112</a:t>
            </a:r>
            <a:endParaRPr lang="en-GB" sz="800" dirty="0"/>
          </a:p>
        </p:txBody>
      </p:sp>
      <p:sp>
        <p:nvSpPr>
          <p:cNvPr id="191" name="Szövegdoboz 190"/>
          <p:cNvSpPr txBox="1"/>
          <p:nvPr/>
        </p:nvSpPr>
        <p:spPr>
          <a:xfrm>
            <a:off x="5583055" y="492220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N=312</a:t>
            </a:r>
            <a:endParaRPr lang="en-GB" sz="800" dirty="0"/>
          </a:p>
        </p:txBody>
      </p:sp>
      <p:sp>
        <p:nvSpPr>
          <p:cNvPr id="260" name="Szövegdoboz 259"/>
          <p:cNvSpPr txBox="1"/>
          <p:nvPr/>
        </p:nvSpPr>
        <p:spPr>
          <a:xfrm>
            <a:off x="5992521" y="4910210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261" name="Szövegdoboz 260"/>
          <p:cNvSpPr txBox="1"/>
          <p:nvPr/>
        </p:nvSpPr>
        <p:spPr>
          <a:xfrm rot="16200000">
            <a:off x="-169592" y="4243594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62" name="Szövegdoboz 261"/>
          <p:cNvSpPr txBox="1"/>
          <p:nvPr/>
        </p:nvSpPr>
        <p:spPr>
          <a:xfrm>
            <a:off x="620145" y="491776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N=696</a:t>
            </a:r>
            <a:endParaRPr lang="en-GB" sz="800" dirty="0"/>
          </a:p>
        </p:txBody>
      </p:sp>
      <p:sp>
        <p:nvSpPr>
          <p:cNvPr id="263" name="Szövegdoboz 262"/>
          <p:cNvSpPr txBox="1"/>
          <p:nvPr/>
        </p:nvSpPr>
        <p:spPr>
          <a:xfrm>
            <a:off x="1042863" y="491376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264" name="Szövegdoboz 263"/>
          <p:cNvSpPr txBox="1"/>
          <p:nvPr/>
        </p:nvSpPr>
        <p:spPr>
          <a:xfrm>
            <a:off x="1507112" y="4907369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N=155</a:t>
            </a:r>
            <a:endParaRPr lang="en-GB" sz="800" dirty="0"/>
          </a:p>
        </p:txBody>
      </p:sp>
      <p:sp>
        <p:nvSpPr>
          <p:cNvPr id="265" name="Szövegdoboz 264"/>
          <p:cNvSpPr txBox="1"/>
          <p:nvPr/>
        </p:nvSpPr>
        <p:spPr>
          <a:xfrm>
            <a:off x="2011501" y="491528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N=112</a:t>
            </a:r>
            <a:endParaRPr lang="en-GB" sz="800" dirty="0"/>
          </a:p>
        </p:txBody>
      </p:sp>
      <p:sp>
        <p:nvSpPr>
          <p:cNvPr id="266" name="Szövegdoboz 265"/>
          <p:cNvSpPr txBox="1"/>
          <p:nvPr/>
        </p:nvSpPr>
        <p:spPr>
          <a:xfrm>
            <a:off x="2482110" y="491315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N=312</a:t>
            </a:r>
            <a:endParaRPr lang="en-GB" sz="800" dirty="0"/>
          </a:p>
        </p:txBody>
      </p:sp>
      <p:sp>
        <p:nvSpPr>
          <p:cNvPr id="267" name="Szövegdoboz 266"/>
          <p:cNvSpPr txBox="1"/>
          <p:nvPr/>
        </p:nvSpPr>
        <p:spPr>
          <a:xfrm>
            <a:off x="2859426" y="4913247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N=1201</a:t>
            </a:r>
            <a:endParaRPr lang="en-GB" sz="800" dirty="0"/>
          </a:p>
        </p:txBody>
      </p:sp>
      <p:sp>
        <p:nvSpPr>
          <p:cNvPr id="186" name="Szövegdoboz 185"/>
          <p:cNvSpPr txBox="1"/>
          <p:nvPr/>
        </p:nvSpPr>
        <p:spPr>
          <a:xfrm>
            <a:off x="1760961" y="5245709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en-US" sz="1000" b="1" dirty="0"/>
          </a:p>
        </p:txBody>
      </p:sp>
      <p:sp>
        <p:nvSpPr>
          <p:cNvPr id="269" name="Szövegdoboz 268"/>
          <p:cNvSpPr txBox="1"/>
          <p:nvPr/>
        </p:nvSpPr>
        <p:spPr>
          <a:xfrm>
            <a:off x="3763805" y="938318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N=880</a:t>
            </a:r>
            <a:endParaRPr lang="en-GB" sz="800" dirty="0"/>
          </a:p>
        </p:txBody>
      </p:sp>
      <p:sp>
        <p:nvSpPr>
          <p:cNvPr id="270" name="Szövegdoboz 269"/>
          <p:cNvSpPr txBox="1"/>
          <p:nvPr/>
        </p:nvSpPr>
        <p:spPr>
          <a:xfrm>
            <a:off x="4167154" y="9379926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N=13</a:t>
            </a:r>
            <a:endParaRPr lang="en-GB" sz="800" dirty="0"/>
          </a:p>
        </p:txBody>
      </p:sp>
      <p:sp>
        <p:nvSpPr>
          <p:cNvPr id="271" name="Szövegdoboz 270"/>
          <p:cNvSpPr txBox="1"/>
          <p:nvPr/>
        </p:nvSpPr>
        <p:spPr>
          <a:xfrm>
            <a:off x="4606855" y="9379926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N=144</a:t>
            </a:r>
            <a:endParaRPr lang="en-GB" sz="800" dirty="0"/>
          </a:p>
        </p:txBody>
      </p:sp>
      <p:sp>
        <p:nvSpPr>
          <p:cNvPr id="272" name="Szövegdoboz 271"/>
          <p:cNvSpPr txBox="1"/>
          <p:nvPr/>
        </p:nvSpPr>
        <p:spPr>
          <a:xfrm>
            <a:off x="5160551" y="9385006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N=57</a:t>
            </a:r>
            <a:endParaRPr lang="en-GB" sz="800" dirty="0"/>
          </a:p>
        </p:txBody>
      </p:sp>
      <p:sp>
        <p:nvSpPr>
          <p:cNvPr id="273" name="Szövegdoboz 272"/>
          <p:cNvSpPr txBox="1"/>
          <p:nvPr/>
        </p:nvSpPr>
        <p:spPr>
          <a:xfrm>
            <a:off x="5572327" y="938391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N=162</a:t>
            </a:r>
            <a:endParaRPr lang="en-GB" sz="800" dirty="0"/>
          </a:p>
        </p:txBody>
      </p:sp>
      <p:sp>
        <p:nvSpPr>
          <p:cNvPr id="274" name="Szövegdoboz 273"/>
          <p:cNvSpPr txBox="1"/>
          <p:nvPr/>
        </p:nvSpPr>
        <p:spPr>
          <a:xfrm>
            <a:off x="6008964" y="9383913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N=1215</a:t>
            </a:r>
            <a:endParaRPr lang="en-GB" sz="800" dirty="0"/>
          </a:p>
        </p:txBody>
      </p:sp>
      <p:sp>
        <p:nvSpPr>
          <p:cNvPr id="165" name="Szövegdoboz 164"/>
          <p:cNvSpPr txBox="1"/>
          <p:nvPr/>
        </p:nvSpPr>
        <p:spPr>
          <a:xfrm>
            <a:off x="4959660" y="5216337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en-US" sz="1000" b="1" dirty="0"/>
          </a:p>
        </p:txBody>
      </p:sp>
      <p:sp>
        <p:nvSpPr>
          <p:cNvPr id="275" name="Szövegdoboz 274"/>
          <p:cNvSpPr txBox="1"/>
          <p:nvPr/>
        </p:nvSpPr>
        <p:spPr>
          <a:xfrm>
            <a:off x="641157" y="941601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N=984</a:t>
            </a:r>
            <a:endParaRPr lang="en-GB" sz="800" dirty="0"/>
          </a:p>
        </p:txBody>
      </p:sp>
      <p:sp>
        <p:nvSpPr>
          <p:cNvPr id="276" name="Szövegdoboz 275"/>
          <p:cNvSpPr txBox="1"/>
          <p:nvPr/>
        </p:nvSpPr>
        <p:spPr>
          <a:xfrm>
            <a:off x="1049271" y="940323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N=4</a:t>
            </a:r>
            <a:endParaRPr lang="en-GB" sz="800" dirty="0"/>
          </a:p>
        </p:txBody>
      </p:sp>
      <p:sp>
        <p:nvSpPr>
          <p:cNvPr id="277" name="Szövegdoboz 276"/>
          <p:cNvSpPr txBox="1"/>
          <p:nvPr/>
        </p:nvSpPr>
        <p:spPr>
          <a:xfrm>
            <a:off x="1491863" y="940323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N=30</a:t>
            </a:r>
            <a:endParaRPr lang="en-GB" sz="800" dirty="0"/>
          </a:p>
        </p:txBody>
      </p:sp>
      <p:sp>
        <p:nvSpPr>
          <p:cNvPr id="278" name="Szövegdoboz 277"/>
          <p:cNvSpPr txBox="1"/>
          <p:nvPr/>
        </p:nvSpPr>
        <p:spPr>
          <a:xfrm>
            <a:off x="2042668" y="9403549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N=36</a:t>
            </a:r>
            <a:endParaRPr lang="en-GB" sz="800" dirty="0"/>
          </a:p>
        </p:txBody>
      </p:sp>
      <p:sp>
        <p:nvSpPr>
          <p:cNvPr id="279" name="Szövegdoboz 278"/>
          <p:cNvSpPr txBox="1"/>
          <p:nvPr/>
        </p:nvSpPr>
        <p:spPr>
          <a:xfrm>
            <a:off x="2454807" y="940323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N=122</a:t>
            </a:r>
            <a:endParaRPr lang="en-GB" sz="800" dirty="0"/>
          </a:p>
        </p:txBody>
      </p:sp>
      <p:sp>
        <p:nvSpPr>
          <p:cNvPr id="280" name="Szövegdoboz 279"/>
          <p:cNvSpPr txBox="1"/>
          <p:nvPr/>
        </p:nvSpPr>
        <p:spPr>
          <a:xfrm>
            <a:off x="2877829" y="9403232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N=1170</a:t>
            </a:r>
            <a:endParaRPr lang="en-GB" sz="800" dirty="0"/>
          </a:p>
        </p:txBody>
      </p:sp>
      <p:sp>
        <p:nvSpPr>
          <p:cNvPr id="281" name="Szövegdoboz 280"/>
          <p:cNvSpPr txBox="1"/>
          <p:nvPr/>
        </p:nvSpPr>
        <p:spPr>
          <a:xfrm rot="16200000">
            <a:off x="-129219" y="8759946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82" name="Szövegdoboz 281"/>
          <p:cNvSpPr txBox="1"/>
          <p:nvPr/>
        </p:nvSpPr>
        <p:spPr>
          <a:xfrm rot="16200000">
            <a:off x="3017665" y="8730744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68" name="Szövegdoboz 267"/>
          <p:cNvSpPr txBox="1"/>
          <p:nvPr/>
        </p:nvSpPr>
        <p:spPr>
          <a:xfrm>
            <a:off x="1596003" y="385768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83" name="Szövegdoboz 282"/>
          <p:cNvSpPr txBox="1"/>
          <p:nvPr/>
        </p:nvSpPr>
        <p:spPr>
          <a:xfrm>
            <a:off x="1602312" y="38034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84" name="Szövegdoboz 283"/>
          <p:cNvSpPr txBox="1"/>
          <p:nvPr/>
        </p:nvSpPr>
        <p:spPr>
          <a:xfrm>
            <a:off x="2509316" y="408389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86" name="Jobb oldali kapcsos zárójel 285"/>
          <p:cNvSpPr/>
          <p:nvPr/>
        </p:nvSpPr>
        <p:spPr>
          <a:xfrm rot="16200000">
            <a:off x="2433510" y="373530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zövegdoboz 286"/>
          <p:cNvSpPr txBox="1"/>
          <p:nvPr/>
        </p:nvSpPr>
        <p:spPr>
          <a:xfrm>
            <a:off x="2314463" y="379986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88" name="Jobb oldali kapcsos zárójel 287"/>
          <p:cNvSpPr/>
          <p:nvPr/>
        </p:nvSpPr>
        <p:spPr>
          <a:xfrm rot="16200000">
            <a:off x="2175159" y="3866521"/>
            <a:ext cx="77966" cy="891379"/>
          </a:xfrm>
          <a:prstGeom prst="rightBrace">
            <a:avLst>
              <a:gd name="adj1" fmla="val 8333"/>
              <a:gd name="adj2" fmla="val 184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zövegdoboz 288"/>
          <p:cNvSpPr txBox="1"/>
          <p:nvPr/>
        </p:nvSpPr>
        <p:spPr>
          <a:xfrm>
            <a:off x="1672888" y="4126567"/>
            <a:ext cx="541254" cy="21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90" name="Jobb oldali kapcsos zárójel 289"/>
          <p:cNvSpPr/>
          <p:nvPr/>
        </p:nvSpPr>
        <p:spPr>
          <a:xfrm rot="16200000">
            <a:off x="1744548" y="4007196"/>
            <a:ext cx="77966" cy="891379"/>
          </a:xfrm>
          <a:prstGeom prst="rightBrace">
            <a:avLst>
              <a:gd name="adj1" fmla="val 8333"/>
              <a:gd name="adj2" fmla="val 1847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zövegdoboz 290"/>
          <p:cNvSpPr txBox="1"/>
          <p:nvPr/>
        </p:nvSpPr>
        <p:spPr>
          <a:xfrm>
            <a:off x="1236485" y="4259683"/>
            <a:ext cx="541254" cy="21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92" name="Szövegdoboz 291"/>
          <p:cNvSpPr txBox="1"/>
          <p:nvPr/>
        </p:nvSpPr>
        <p:spPr>
          <a:xfrm>
            <a:off x="4726532" y="391578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93" name="Szövegdoboz 292"/>
          <p:cNvSpPr txBox="1"/>
          <p:nvPr/>
        </p:nvSpPr>
        <p:spPr>
          <a:xfrm>
            <a:off x="4722457" y="38668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94" name="Szövegdoboz 293"/>
          <p:cNvSpPr txBox="1"/>
          <p:nvPr/>
        </p:nvSpPr>
        <p:spPr>
          <a:xfrm>
            <a:off x="5640220" y="38240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95" name="Jobb oldali kapcsos zárójel 294"/>
          <p:cNvSpPr/>
          <p:nvPr/>
        </p:nvSpPr>
        <p:spPr>
          <a:xfrm rot="16200000">
            <a:off x="5531125" y="3995572"/>
            <a:ext cx="74047" cy="44695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zövegdoboz 295"/>
          <p:cNvSpPr txBox="1"/>
          <p:nvPr/>
        </p:nvSpPr>
        <p:spPr>
          <a:xfrm>
            <a:off x="5405320" y="404076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300" name="Szövegdoboz 299"/>
          <p:cNvSpPr txBox="1"/>
          <p:nvPr/>
        </p:nvSpPr>
        <p:spPr>
          <a:xfrm>
            <a:off x="4313755" y="391392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01" name="Szövegdoboz 300"/>
          <p:cNvSpPr txBox="1"/>
          <p:nvPr/>
        </p:nvSpPr>
        <p:spPr>
          <a:xfrm>
            <a:off x="5644295" y="388262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02" name="Szövegdoboz 301"/>
          <p:cNvSpPr txBox="1"/>
          <p:nvPr/>
        </p:nvSpPr>
        <p:spPr>
          <a:xfrm>
            <a:off x="1662328" y="839492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03" name="Szövegdoboz 302"/>
          <p:cNvSpPr txBox="1"/>
          <p:nvPr/>
        </p:nvSpPr>
        <p:spPr>
          <a:xfrm>
            <a:off x="2111000" y="839492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04" name="Szövegdoboz 303"/>
          <p:cNvSpPr txBox="1"/>
          <p:nvPr/>
        </p:nvSpPr>
        <p:spPr>
          <a:xfrm>
            <a:off x="2510286" y="83548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05" name="Szövegdoboz 304"/>
          <p:cNvSpPr txBox="1"/>
          <p:nvPr/>
        </p:nvSpPr>
        <p:spPr>
          <a:xfrm>
            <a:off x="2516875" y="842706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306" name="Szövegdoboz 305"/>
          <p:cNvSpPr txBox="1"/>
          <p:nvPr/>
        </p:nvSpPr>
        <p:spPr>
          <a:xfrm>
            <a:off x="4747388" y="842043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07" name="Szövegdoboz 306"/>
          <p:cNvSpPr txBox="1"/>
          <p:nvPr/>
        </p:nvSpPr>
        <p:spPr>
          <a:xfrm>
            <a:off x="4742681" y="833257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08" name="Szövegdoboz 307"/>
          <p:cNvSpPr txBox="1"/>
          <p:nvPr/>
        </p:nvSpPr>
        <p:spPr>
          <a:xfrm>
            <a:off x="5652992" y="84042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09" name="Szövegdoboz 308"/>
          <p:cNvSpPr txBox="1"/>
          <p:nvPr/>
        </p:nvSpPr>
        <p:spPr>
          <a:xfrm>
            <a:off x="5648285" y="831640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10" name="Szövegdoboz 309"/>
          <p:cNvSpPr txBox="1"/>
          <p:nvPr/>
        </p:nvSpPr>
        <p:spPr>
          <a:xfrm>
            <a:off x="5270085" y="61317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11" name="Jobb oldali kapcsos zárójel 310"/>
          <p:cNvSpPr/>
          <p:nvPr/>
        </p:nvSpPr>
        <p:spPr>
          <a:xfrm rot="16200000">
            <a:off x="5557462" y="8555763"/>
            <a:ext cx="61439" cy="46975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Szövegdoboz 311"/>
          <p:cNvSpPr txBox="1"/>
          <p:nvPr/>
        </p:nvSpPr>
        <p:spPr>
          <a:xfrm>
            <a:off x="5413482" y="8618665"/>
            <a:ext cx="3361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14080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10"/>
          <a:stretch/>
        </p:blipFill>
        <p:spPr>
          <a:xfrm>
            <a:off x="3703790" y="3841234"/>
            <a:ext cx="2890916" cy="116510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02"/>
          <a:stretch/>
        </p:blipFill>
        <p:spPr>
          <a:xfrm>
            <a:off x="3595281" y="8294445"/>
            <a:ext cx="2881710" cy="116697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7"/>
          <a:stretch/>
        </p:blipFill>
        <p:spPr>
          <a:xfrm>
            <a:off x="533523" y="3814925"/>
            <a:ext cx="2887166" cy="1156813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 rot="16200000">
            <a:off x="3200764" y="594077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4740196" y="5193619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en-US" sz="1000" b="1" dirty="0"/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9"/>
          <a:stretch/>
        </p:blipFill>
        <p:spPr>
          <a:xfrm>
            <a:off x="3568487" y="6859813"/>
            <a:ext cx="2928782" cy="1158478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73"/>
          <a:stretch/>
        </p:blipFill>
        <p:spPr>
          <a:xfrm>
            <a:off x="3718356" y="5410152"/>
            <a:ext cx="2851468" cy="1146775"/>
          </a:xfrm>
          <a:prstGeom prst="rect">
            <a:avLst/>
          </a:prstGeom>
        </p:spPr>
      </p:pic>
      <p:sp>
        <p:nvSpPr>
          <p:cNvPr id="33" name="Jobb oldali kapcsos zárójel 32"/>
          <p:cNvSpPr/>
          <p:nvPr/>
        </p:nvSpPr>
        <p:spPr>
          <a:xfrm rot="16200000">
            <a:off x="5582796" y="5911559"/>
            <a:ext cx="66095" cy="4311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zövegdoboz 33"/>
          <p:cNvSpPr txBox="1"/>
          <p:nvPr/>
        </p:nvSpPr>
        <p:spPr>
          <a:xfrm>
            <a:off x="5446329" y="594166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5" name="Jobb oldali kapcsos zárójel 34"/>
          <p:cNvSpPr/>
          <p:nvPr/>
        </p:nvSpPr>
        <p:spPr>
          <a:xfrm rot="16200000">
            <a:off x="5512813" y="7483203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zövegdoboz 84"/>
          <p:cNvSpPr txBox="1"/>
          <p:nvPr/>
        </p:nvSpPr>
        <p:spPr>
          <a:xfrm>
            <a:off x="3794220" y="648637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N=1545</a:t>
            </a:r>
            <a:endParaRPr lang="en-GB" sz="800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4234331" y="6486295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4664506" y="6492645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N=512</a:t>
            </a:r>
            <a:endParaRPr lang="en-GB" sz="800" dirty="0"/>
          </a:p>
        </p:txBody>
      </p:sp>
      <p:sp>
        <p:nvSpPr>
          <p:cNvPr id="88" name="Szövegdoboz 87"/>
          <p:cNvSpPr txBox="1"/>
          <p:nvPr/>
        </p:nvSpPr>
        <p:spPr>
          <a:xfrm>
            <a:off x="5195730" y="649931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N=227</a:t>
            </a:r>
            <a:endParaRPr lang="en-GB" sz="800" dirty="0"/>
          </a:p>
        </p:txBody>
      </p:sp>
      <p:sp>
        <p:nvSpPr>
          <p:cNvPr id="89" name="Szövegdoboz 88"/>
          <p:cNvSpPr txBox="1"/>
          <p:nvPr/>
        </p:nvSpPr>
        <p:spPr>
          <a:xfrm>
            <a:off x="5613856" y="651091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N=1955</a:t>
            </a:r>
            <a:endParaRPr lang="en-GB" sz="800" dirty="0"/>
          </a:p>
        </p:txBody>
      </p:sp>
      <p:sp>
        <p:nvSpPr>
          <p:cNvPr id="90" name="Szövegdoboz 89"/>
          <p:cNvSpPr txBox="1"/>
          <p:nvPr/>
        </p:nvSpPr>
        <p:spPr>
          <a:xfrm>
            <a:off x="6077464" y="650005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N=3892</a:t>
            </a:r>
            <a:endParaRPr lang="en-GB" sz="800" dirty="0"/>
          </a:p>
        </p:txBody>
      </p:sp>
      <p:sp>
        <p:nvSpPr>
          <p:cNvPr id="91" name="Szövegdoboz 90"/>
          <p:cNvSpPr txBox="1"/>
          <p:nvPr/>
        </p:nvSpPr>
        <p:spPr>
          <a:xfrm>
            <a:off x="3709364" y="794688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N=1545</a:t>
            </a:r>
            <a:endParaRPr lang="en-GB" sz="800" dirty="0"/>
          </a:p>
        </p:txBody>
      </p:sp>
      <p:sp>
        <p:nvSpPr>
          <p:cNvPr id="92" name="Szövegdoboz 91"/>
          <p:cNvSpPr txBox="1"/>
          <p:nvPr/>
        </p:nvSpPr>
        <p:spPr>
          <a:xfrm>
            <a:off x="4130425" y="794044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4560600" y="7940448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N=512</a:t>
            </a:r>
            <a:endParaRPr lang="en-GB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5098174" y="794076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N=227</a:t>
            </a:r>
            <a:endParaRPr lang="en-GB" sz="800" dirty="0"/>
          </a:p>
        </p:txBody>
      </p:sp>
      <p:sp>
        <p:nvSpPr>
          <p:cNvPr id="95" name="Szövegdoboz 94"/>
          <p:cNvSpPr txBox="1"/>
          <p:nvPr/>
        </p:nvSpPr>
        <p:spPr>
          <a:xfrm>
            <a:off x="5509950" y="794602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N=1955</a:t>
            </a:r>
            <a:endParaRPr lang="en-GB" sz="800" dirty="0"/>
          </a:p>
        </p:txBody>
      </p:sp>
      <p:sp>
        <p:nvSpPr>
          <p:cNvPr id="96" name="Szövegdoboz 95"/>
          <p:cNvSpPr txBox="1"/>
          <p:nvPr/>
        </p:nvSpPr>
        <p:spPr>
          <a:xfrm>
            <a:off x="5983455" y="7939672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N=3892</a:t>
            </a:r>
            <a:endParaRPr lang="en-GB" sz="800" dirty="0"/>
          </a:p>
        </p:txBody>
      </p:sp>
      <p:sp>
        <p:nvSpPr>
          <p:cNvPr id="97" name="Szövegdoboz 96"/>
          <p:cNvSpPr txBox="1"/>
          <p:nvPr/>
        </p:nvSpPr>
        <p:spPr>
          <a:xfrm rot="16200000">
            <a:off x="3328620" y="1403599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98" name="Szövegdoboz 97"/>
          <p:cNvSpPr txBox="1"/>
          <p:nvPr/>
        </p:nvSpPr>
        <p:spPr>
          <a:xfrm>
            <a:off x="4978381" y="728124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en-US" sz="1000" b="1" dirty="0"/>
          </a:p>
        </p:txBody>
      </p:sp>
      <p:pic>
        <p:nvPicPr>
          <p:cNvPr id="99" name="Kép 9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19"/>
          <a:stretch/>
        </p:blipFill>
        <p:spPr>
          <a:xfrm>
            <a:off x="3719752" y="939768"/>
            <a:ext cx="2878282" cy="1165285"/>
          </a:xfrm>
          <a:prstGeom prst="rect">
            <a:avLst/>
          </a:prstGeom>
        </p:spPr>
      </p:pic>
      <p:pic>
        <p:nvPicPr>
          <p:cNvPr id="100" name="Kép 9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06"/>
          <a:stretch/>
        </p:blipFill>
        <p:spPr>
          <a:xfrm>
            <a:off x="3617822" y="2391170"/>
            <a:ext cx="2957690" cy="1168404"/>
          </a:xfrm>
          <a:prstGeom prst="rect">
            <a:avLst/>
          </a:prstGeom>
        </p:spPr>
      </p:pic>
      <p:sp>
        <p:nvSpPr>
          <p:cNvPr id="101" name="Szövegdoboz 100"/>
          <p:cNvSpPr txBox="1"/>
          <p:nvPr/>
        </p:nvSpPr>
        <p:spPr>
          <a:xfrm rot="16200000">
            <a:off x="3176140" y="2818077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02" name="Jobb oldali kapcsos zárójel 101"/>
          <p:cNvSpPr/>
          <p:nvPr/>
        </p:nvSpPr>
        <p:spPr>
          <a:xfrm rot="16200000">
            <a:off x="5620993" y="929010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zövegdoboz 102"/>
          <p:cNvSpPr txBox="1"/>
          <p:nvPr/>
        </p:nvSpPr>
        <p:spPr>
          <a:xfrm>
            <a:off x="5476298" y="993573"/>
            <a:ext cx="338554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04" name="Jobb oldali kapcsos zárójel 103"/>
          <p:cNvSpPr/>
          <p:nvPr/>
        </p:nvSpPr>
        <p:spPr>
          <a:xfrm rot="16200000">
            <a:off x="5616091" y="3144311"/>
            <a:ext cx="61439" cy="45854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zövegdoboz 104"/>
          <p:cNvSpPr txBox="1"/>
          <p:nvPr/>
        </p:nvSpPr>
        <p:spPr>
          <a:xfrm>
            <a:off x="5440148" y="3193753"/>
            <a:ext cx="4196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06" name="Szövegdoboz 105"/>
          <p:cNvSpPr txBox="1"/>
          <p:nvPr/>
        </p:nvSpPr>
        <p:spPr>
          <a:xfrm>
            <a:off x="3814565" y="205457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N=1109</a:t>
            </a:r>
            <a:endParaRPr lang="en-GB" sz="800" dirty="0"/>
          </a:p>
        </p:txBody>
      </p:sp>
      <p:sp>
        <p:nvSpPr>
          <p:cNvPr id="107" name="Szövegdoboz 106"/>
          <p:cNvSpPr txBox="1"/>
          <p:nvPr/>
        </p:nvSpPr>
        <p:spPr>
          <a:xfrm>
            <a:off x="4248327" y="204179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108" name="Szövegdoboz 107"/>
          <p:cNvSpPr txBox="1"/>
          <p:nvPr/>
        </p:nvSpPr>
        <p:spPr>
          <a:xfrm>
            <a:off x="4678502" y="2041790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N=505</a:t>
            </a:r>
            <a:endParaRPr lang="en-GB" sz="800" dirty="0"/>
          </a:p>
        </p:txBody>
      </p:sp>
      <p:sp>
        <p:nvSpPr>
          <p:cNvPr id="109" name="Szövegdoboz 108"/>
          <p:cNvSpPr txBox="1"/>
          <p:nvPr/>
        </p:nvSpPr>
        <p:spPr>
          <a:xfrm>
            <a:off x="5216076" y="204210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N=410</a:t>
            </a:r>
            <a:endParaRPr lang="en-GB" sz="800" dirty="0"/>
          </a:p>
        </p:txBody>
      </p:sp>
      <p:sp>
        <p:nvSpPr>
          <p:cNvPr id="110" name="Szövegdoboz 109"/>
          <p:cNvSpPr txBox="1"/>
          <p:nvPr/>
        </p:nvSpPr>
        <p:spPr>
          <a:xfrm>
            <a:off x="5627852" y="204101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N=2221</a:t>
            </a:r>
            <a:endParaRPr lang="en-GB" sz="800" dirty="0"/>
          </a:p>
        </p:txBody>
      </p:sp>
      <p:sp>
        <p:nvSpPr>
          <p:cNvPr id="111" name="Szövegdoboz 110"/>
          <p:cNvSpPr txBox="1"/>
          <p:nvPr/>
        </p:nvSpPr>
        <p:spPr>
          <a:xfrm>
            <a:off x="6101357" y="204101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N=3798</a:t>
            </a:r>
          </a:p>
        </p:txBody>
      </p:sp>
      <p:sp>
        <p:nvSpPr>
          <p:cNvPr id="112" name="Szövegdoboz 111"/>
          <p:cNvSpPr txBox="1"/>
          <p:nvPr/>
        </p:nvSpPr>
        <p:spPr>
          <a:xfrm>
            <a:off x="3798696" y="350412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N=1109</a:t>
            </a:r>
            <a:endParaRPr lang="en-GB" sz="800" dirty="0"/>
          </a:p>
        </p:txBody>
      </p:sp>
      <p:sp>
        <p:nvSpPr>
          <p:cNvPr id="113" name="Szövegdoboz 112"/>
          <p:cNvSpPr txBox="1"/>
          <p:nvPr/>
        </p:nvSpPr>
        <p:spPr>
          <a:xfrm>
            <a:off x="4232459" y="349134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114" name="Szövegdoboz 113"/>
          <p:cNvSpPr txBox="1"/>
          <p:nvPr/>
        </p:nvSpPr>
        <p:spPr>
          <a:xfrm>
            <a:off x="4662634" y="3491344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N=505</a:t>
            </a:r>
            <a:endParaRPr lang="en-GB" sz="800" dirty="0"/>
          </a:p>
        </p:txBody>
      </p:sp>
      <p:sp>
        <p:nvSpPr>
          <p:cNvPr id="115" name="Szövegdoboz 114"/>
          <p:cNvSpPr txBox="1"/>
          <p:nvPr/>
        </p:nvSpPr>
        <p:spPr>
          <a:xfrm>
            <a:off x="5200208" y="349166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N=410</a:t>
            </a:r>
            <a:endParaRPr lang="en-GB" sz="800" dirty="0"/>
          </a:p>
        </p:txBody>
      </p:sp>
      <p:sp>
        <p:nvSpPr>
          <p:cNvPr id="116" name="Szövegdoboz 115"/>
          <p:cNvSpPr txBox="1"/>
          <p:nvPr/>
        </p:nvSpPr>
        <p:spPr>
          <a:xfrm>
            <a:off x="5611984" y="349056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N=2221</a:t>
            </a:r>
            <a:endParaRPr lang="en-GB" sz="800" dirty="0"/>
          </a:p>
        </p:txBody>
      </p:sp>
      <p:sp>
        <p:nvSpPr>
          <p:cNvPr id="117" name="Szövegdoboz 116"/>
          <p:cNvSpPr txBox="1"/>
          <p:nvPr/>
        </p:nvSpPr>
        <p:spPr>
          <a:xfrm>
            <a:off x="6085453" y="3497555"/>
            <a:ext cx="534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N=3798</a:t>
            </a:r>
          </a:p>
        </p:txBody>
      </p:sp>
      <p:sp>
        <p:nvSpPr>
          <p:cNvPr id="118" name="Szövegdoboz 117"/>
          <p:cNvSpPr txBox="1"/>
          <p:nvPr/>
        </p:nvSpPr>
        <p:spPr>
          <a:xfrm rot="16200000">
            <a:off x="3124614" y="7268753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19" name="Szövegdoboz 118"/>
          <p:cNvSpPr txBox="1"/>
          <p:nvPr/>
        </p:nvSpPr>
        <p:spPr>
          <a:xfrm rot="16200000">
            <a:off x="123727" y="1436163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20" name="Szövegdoboz 119"/>
          <p:cNvSpPr txBox="1"/>
          <p:nvPr/>
        </p:nvSpPr>
        <p:spPr>
          <a:xfrm rot="16200000">
            <a:off x="-30133" y="284075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pic>
        <p:nvPicPr>
          <p:cNvPr id="121" name="Kép 1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91"/>
          <a:stretch/>
        </p:blipFill>
        <p:spPr>
          <a:xfrm>
            <a:off x="504578" y="939711"/>
            <a:ext cx="2893537" cy="1162837"/>
          </a:xfrm>
          <a:prstGeom prst="rect">
            <a:avLst/>
          </a:prstGeom>
        </p:spPr>
      </p:pic>
      <p:sp>
        <p:nvSpPr>
          <p:cNvPr id="122" name="Szövegdoboz 121"/>
          <p:cNvSpPr txBox="1"/>
          <p:nvPr/>
        </p:nvSpPr>
        <p:spPr>
          <a:xfrm>
            <a:off x="1615867" y="762432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  <a:endParaRPr lang="en-US" sz="1000" b="1" dirty="0"/>
          </a:p>
        </p:txBody>
      </p:sp>
      <p:pic>
        <p:nvPicPr>
          <p:cNvPr id="123" name="Kép 12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5"/>
          <a:stretch/>
        </p:blipFill>
        <p:spPr>
          <a:xfrm>
            <a:off x="443394" y="2371172"/>
            <a:ext cx="2959655" cy="1176201"/>
          </a:xfrm>
          <a:prstGeom prst="rect">
            <a:avLst/>
          </a:prstGeom>
        </p:spPr>
      </p:pic>
      <p:sp>
        <p:nvSpPr>
          <p:cNvPr id="124" name="Jobb oldali kapcsos zárójel 123"/>
          <p:cNvSpPr/>
          <p:nvPr/>
        </p:nvSpPr>
        <p:spPr>
          <a:xfrm rot="16200000">
            <a:off x="1496859" y="1352747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zövegdoboz 124"/>
          <p:cNvSpPr txBox="1"/>
          <p:nvPr/>
        </p:nvSpPr>
        <p:spPr>
          <a:xfrm>
            <a:off x="1377812" y="141731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126" name="Jobb oldali kapcsos zárójel 125"/>
          <p:cNvSpPr/>
          <p:nvPr/>
        </p:nvSpPr>
        <p:spPr>
          <a:xfrm rot="16200000">
            <a:off x="2417853" y="139627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zövegdoboz 126"/>
          <p:cNvSpPr txBox="1"/>
          <p:nvPr/>
        </p:nvSpPr>
        <p:spPr>
          <a:xfrm>
            <a:off x="2273158" y="146083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28" name="Jobb oldali kapcsos zárójel 127"/>
          <p:cNvSpPr/>
          <p:nvPr/>
        </p:nvSpPr>
        <p:spPr>
          <a:xfrm rot="16200000">
            <a:off x="2436481" y="3087649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zövegdoboz 128"/>
          <p:cNvSpPr txBox="1"/>
          <p:nvPr/>
        </p:nvSpPr>
        <p:spPr>
          <a:xfrm>
            <a:off x="2296355" y="313061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38" name="Szövegdoboz 137"/>
          <p:cNvSpPr txBox="1"/>
          <p:nvPr/>
        </p:nvSpPr>
        <p:spPr>
          <a:xfrm>
            <a:off x="591862" y="204091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N=1582</a:t>
            </a:r>
            <a:endParaRPr lang="en-GB" sz="800" dirty="0"/>
          </a:p>
        </p:txBody>
      </p:sp>
      <p:sp>
        <p:nvSpPr>
          <p:cNvPr id="139" name="Szövegdoboz 138"/>
          <p:cNvSpPr txBox="1"/>
          <p:nvPr/>
        </p:nvSpPr>
        <p:spPr>
          <a:xfrm>
            <a:off x="1063959" y="203180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N=24</a:t>
            </a:r>
            <a:endParaRPr lang="en-GB" sz="800" dirty="0"/>
          </a:p>
        </p:txBody>
      </p:sp>
      <p:sp>
        <p:nvSpPr>
          <p:cNvPr id="140" name="Szövegdoboz 139"/>
          <p:cNvSpPr txBox="1"/>
          <p:nvPr/>
        </p:nvSpPr>
        <p:spPr>
          <a:xfrm>
            <a:off x="1492595" y="2022540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N=279</a:t>
            </a:r>
            <a:endParaRPr lang="en-GB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2008393" y="201883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N=215</a:t>
            </a:r>
            <a:endParaRPr lang="en-GB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2445190" y="201720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N=1924</a:t>
            </a:r>
            <a:endParaRPr lang="en-GB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2906921" y="2027981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N=3897</a:t>
            </a:r>
            <a:endParaRPr lang="en-GB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627791" y="347006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N=1582</a:t>
            </a:r>
            <a:endParaRPr lang="en-GB" sz="800" dirty="0"/>
          </a:p>
        </p:txBody>
      </p:sp>
      <p:sp>
        <p:nvSpPr>
          <p:cNvPr id="145" name="Szövegdoboz 144"/>
          <p:cNvSpPr txBox="1"/>
          <p:nvPr/>
        </p:nvSpPr>
        <p:spPr>
          <a:xfrm>
            <a:off x="1061823" y="346466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N=24</a:t>
            </a:r>
            <a:endParaRPr lang="en-GB" sz="800" dirty="0"/>
          </a:p>
        </p:txBody>
      </p:sp>
      <p:sp>
        <p:nvSpPr>
          <p:cNvPr id="146" name="Szövegdoboz 145"/>
          <p:cNvSpPr txBox="1"/>
          <p:nvPr/>
        </p:nvSpPr>
        <p:spPr>
          <a:xfrm>
            <a:off x="1504322" y="3460049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N=279</a:t>
            </a:r>
            <a:endParaRPr lang="en-GB" sz="800" dirty="0"/>
          </a:p>
        </p:txBody>
      </p:sp>
      <p:sp>
        <p:nvSpPr>
          <p:cNvPr id="147" name="Szövegdoboz 146"/>
          <p:cNvSpPr txBox="1"/>
          <p:nvPr/>
        </p:nvSpPr>
        <p:spPr>
          <a:xfrm>
            <a:off x="2011356" y="347409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N=215</a:t>
            </a:r>
            <a:endParaRPr lang="en-GB" sz="800" dirty="0"/>
          </a:p>
        </p:txBody>
      </p:sp>
      <p:sp>
        <p:nvSpPr>
          <p:cNvPr id="148" name="Szövegdoboz 147"/>
          <p:cNvSpPr txBox="1"/>
          <p:nvPr/>
        </p:nvSpPr>
        <p:spPr>
          <a:xfrm>
            <a:off x="2432017" y="348782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N=1924</a:t>
            </a:r>
            <a:endParaRPr lang="en-GB" sz="800" dirty="0"/>
          </a:p>
        </p:txBody>
      </p:sp>
      <p:sp>
        <p:nvSpPr>
          <p:cNvPr id="149" name="Szövegdoboz 148"/>
          <p:cNvSpPr txBox="1"/>
          <p:nvPr/>
        </p:nvSpPr>
        <p:spPr>
          <a:xfrm>
            <a:off x="2900452" y="346872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N=3897</a:t>
            </a:r>
            <a:endParaRPr lang="en-GB" sz="800" dirty="0"/>
          </a:p>
        </p:txBody>
      </p:sp>
      <p:sp>
        <p:nvSpPr>
          <p:cNvPr id="150" name="Szövegdoboz 149"/>
          <p:cNvSpPr txBox="1"/>
          <p:nvPr/>
        </p:nvSpPr>
        <p:spPr>
          <a:xfrm rot="16200000">
            <a:off x="99666" y="5776666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51" name="Szövegdoboz 150"/>
          <p:cNvSpPr txBox="1"/>
          <p:nvPr/>
        </p:nvSpPr>
        <p:spPr>
          <a:xfrm rot="16200000">
            <a:off x="-30117" y="7332664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1764314" y="5143047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en-US" sz="1000" b="1" dirty="0"/>
          </a:p>
        </p:txBody>
      </p:sp>
      <p:pic>
        <p:nvPicPr>
          <p:cNvPr id="153" name="Kép 15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93"/>
          <a:stretch/>
        </p:blipFill>
        <p:spPr>
          <a:xfrm>
            <a:off x="496135" y="5368594"/>
            <a:ext cx="2882464" cy="1166257"/>
          </a:xfrm>
          <a:prstGeom prst="rect">
            <a:avLst/>
          </a:prstGeom>
        </p:spPr>
      </p:pic>
      <p:pic>
        <p:nvPicPr>
          <p:cNvPr id="154" name="Kép 15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10"/>
          <a:stretch/>
        </p:blipFill>
        <p:spPr>
          <a:xfrm>
            <a:off x="464987" y="6834477"/>
            <a:ext cx="2944759" cy="1153619"/>
          </a:xfrm>
          <a:prstGeom prst="rect">
            <a:avLst/>
          </a:prstGeom>
        </p:spPr>
      </p:pic>
      <p:sp>
        <p:nvSpPr>
          <p:cNvPr id="155" name="Jobb oldali kapcsos zárójel 154"/>
          <p:cNvSpPr/>
          <p:nvPr/>
        </p:nvSpPr>
        <p:spPr>
          <a:xfrm rot="16200000">
            <a:off x="2402472" y="5773289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56" name="Szövegdoboz 155"/>
          <p:cNvSpPr txBox="1"/>
          <p:nvPr/>
        </p:nvSpPr>
        <p:spPr>
          <a:xfrm>
            <a:off x="2257777" y="583785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57" name="Jobb oldali kapcsos zárójel 156"/>
          <p:cNvSpPr/>
          <p:nvPr/>
        </p:nvSpPr>
        <p:spPr>
          <a:xfrm rot="16200000">
            <a:off x="2409433" y="7211401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zövegdoboz 157"/>
          <p:cNvSpPr txBox="1"/>
          <p:nvPr/>
        </p:nvSpPr>
        <p:spPr>
          <a:xfrm>
            <a:off x="2266349" y="722905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000" dirty="0" smtClean="0"/>
              <a:t>**</a:t>
            </a:r>
            <a:endParaRPr lang="en-US" sz="1000" dirty="0"/>
          </a:p>
        </p:txBody>
      </p:sp>
      <p:sp>
        <p:nvSpPr>
          <p:cNvPr id="159" name="Szövegdoboz 158"/>
          <p:cNvSpPr txBox="1"/>
          <p:nvPr/>
        </p:nvSpPr>
        <p:spPr>
          <a:xfrm>
            <a:off x="615622" y="792480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N=2223</a:t>
            </a:r>
            <a:endParaRPr lang="en-GB" sz="800" dirty="0"/>
          </a:p>
        </p:txBody>
      </p:sp>
      <p:sp>
        <p:nvSpPr>
          <p:cNvPr id="160" name="Szövegdoboz 159"/>
          <p:cNvSpPr txBox="1"/>
          <p:nvPr/>
        </p:nvSpPr>
        <p:spPr>
          <a:xfrm>
            <a:off x="1056859" y="792557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N=3</a:t>
            </a:r>
            <a:endParaRPr lang="en-GB" sz="800" dirty="0"/>
          </a:p>
        </p:txBody>
      </p:sp>
      <p:sp>
        <p:nvSpPr>
          <p:cNvPr id="161" name="Szövegdoboz 160"/>
          <p:cNvSpPr txBox="1"/>
          <p:nvPr/>
        </p:nvSpPr>
        <p:spPr>
          <a:xfrm>
            <a:off x="1507071" y="792557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N=58</a:t>
            </a:r>
            <a:endParaRPr lang="en-GB" sz="800" dirty="0"/>
          </a:p>
        </p:txBody>
      </p:sp>
      <p:sp>
        <p:nvSpPr>
          <p:cNvPr id="162" name="Szövegdoboz 161"/>
          <p:cNvSpPr txBox="1"/>
          <p:nvPr/>
        </p:nvSpPr>
        <p:spPr>
          <a:xfrm>
            <a:off x="2024608" y="792589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N=119</a:t>
            </a:r>
            <a:endParaRPr lang="en-GB" sz="800" dirty="0"/>
          </a:p>
        </p:txBody>
      </p:sp>
      <p:sp>
        <p:nvSpPr>
          <p:cNvPr id="163" name="Szövegdoboz 162"/>
          <p:cNvSpPr txBox="1"/>
          <p:nvPr/>
        </p:nvSpPr>
        <p:spPr>
          <a:xfrm>
            <a:off x="2436384" y="792480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N=1428</a:t>
            </a:r>
            <a:endParaRPr lang="en-GB" sz="800" dirty="0"/>
          </a:p>
        </p:txBody>
      </p:sp>
      <p:sp>
        <p:nvSpPr>
          <p:cNvPr id="164" name="Szövegdoboz 163"/>
          <p:cNvSpPr txBox="1"/>
          <p:nvPr/>
        </p:nvSpPr>
        <p:spPr>
          <a:xfrm>
            <a:off x="2909889" y="792480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N=3818</a:t>
            </a:r>
            <a:endParaRPr lang="en-GB" sz="800" dirty="0"/>
          </a:p>
        </p:txBody>
      </p:sp>
      <p:sp>
        <p:nvSpPr>
          <p:cNvPr id="165" name="Szövegdoboz 164"/>
          <p:cNvSpPr txBox="1"/>
          <p:nvPr/>
        </p:nvSpPr>
        <p:spPr>
          <a:xfrm>
            <a:off x="583851" y="646505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N=2223</a:t>
            </a:r>
            <a:endParaRPr lang="en-GB" sz="800" dirty="0"/>
          </a:p>
        </p:txBody>
      </p:sp>
      <p:sp>
        <p:nvSpPr>
          <p:cNvPr id="166" name="Szövegdoboz 165"/>
          <p:cNvSpPr txBox="1"/>
          <p:nvPr/>
        </p:nvSpPr>
        <p:spPr>
          <a:xfrm>
            <a:off x="1042573" y="646505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N=3</a:t>
            </a:r>
            <a:endParaRPr lang="en-GB" sz="800" dirty="0"/>
          </a:p>
        </p:txBody>
      </p:sp>
      <p:sp>
        <p:nvSpPr>
          <p:cNvPr id="167" name="Szövegdoboz 166"/>
          <p:cNvSpPr txBox="1"/>
          <p:nvPr/>
        </p:nvSpPr>
        <p:spPr>
          <a:xfrm>
            <a:off x="1484767" y="646647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N=58</a:t>
            </a:r>
            <a:endParaRPr lang="en-GB" sz="800" dirty="0"/>
          </a:p>
        </p:txBody>
      </p:sp>
      <p:sp>
        <p:nvSpPr>
          <p:cNvPr id="168" name="Szövegdoboz 167"/>
          <p:cNvSpPr txBox="1"/>
          <p:nvPr/>
        </p:nvSpPr>
        <p:spPr>
          <a:xfrm>
            <a:off x="1994617" y="646505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N=119</a:t>
            </a:r>
            <a:endParaRPr lang="en-GB" sz="800" dirty="0"/>
          </a:p>
        </p:txBody>
      </p:sp>
      <p:sp>
        <p:nvSpPr>
          <p:cNvPr id="169" name="Szövegdoboz 168"/>
          <p:cNvSpPr txBox="1"/>
          <p:nvPr/>
        </p:nvSpPr>
        <p:spPr>
          <a:xfrm>
            <a:off x="2406393" y="646425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N=1428</a:t>
            </a:r>
            <a:endParaRPr lang="en-GB" sz="800" dirty="0"/>
          </a:p>
        </p:txBody>
      </p:sp>
      <p:sp>
        <p:nvSpPr>
          <p:cNvPr id="170" name="Szövegdoboz 169"/>
          <p:cNvSpPr txBox="1"/>
          <p:nvPr/>
        </p:nvSpPr>
        <p:spPr>
          <a:xfrm>
            <a:off x="2879897" y="6474381"/>
            <a:ext cx="534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N=3818</a:t>
            </a:r>
            <a:endParaRPr lang="en-GB" sz="800" dirty="0"/>
          </a:p>
        </p:txBody>
      </p:sp>
      <p:sp>
        <p:nvSpPr>
          <p:cNvPr id="171" name="Szövegdoboz 170"/>
          <p:cNvSpPr txBox="1"/>
          <p:nvPr/>
        </p:nvSpPr>
        <p:spPr>
          <a:xfrm>
            <a:off x="1599793" y="102640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72" name="Szövegdoboz 171"/>
          <p:cNvSpPr txBox="1"/>
          <p:nvPr/>
        </p:nvSpPr>
        <p:spPr>
          <a:xfrm>
            <a:off x="1595086" y="9385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74" name="Szövegdoboz 173"/>
          <p:cNvSpPr txBox="1"/>
          <p:nvPr/>
        </p:nvSpPr>
        <p:spPr>
          <a:xfrm>
            <a:off x="1130816" y="156223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75" name="Szövegdoboz 174"/>
          <p:cNvSpPr txBox="1"/>
          <p:nvPr/>
        </p:nvSpPr>
        <p:spPr>
          <a:xfrm>
            <a:off x="2524442" y="112544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76" name="Szövegdoboz 175"/>
          <p:cNvSpPr txBox="1"/>
          <p:nvPr/>
        </p:nvSpPr>
        <p:spPr>
          <a:xfrm>
            <a:off x="2519735" y="103758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77" name="Szövegdoboz 176"/>
          <p:cNvSpPr txBox="1"/>
          <p:nvPr/>
        </p:nvSpPr>
        <p:spPr>
          <a:xfrm>
            <a:off x="2058305" y="172654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78" name="Szövegdoboz 177"/>
          <p:cNvSpPr txBox="1"/>
          <p:nvPr/>
        </p:nvSpPr>
        <p:spPr>
          <a:xfrm>
            <a:off x="2053598" y="163868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79" name="Szövegdoboz 178"/>
          <p:cNvSpPr txBox="1"/>
          <p:nvPr/>
        </p:nvSpPr>
        <p:spPr>
          <a:xfrm>
            <a:off x="1175533" y="244082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80" name="Szövegdoboz 179"/>
          <p:cNvSpPr txBox="1"/>
          <p:nvPr/>
        </p:nvSpPr>
        <p:spPr>
          <a:xfrm>
            <a:off x="1149042" y="23732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81" name="Szövegdoboz 180"/>
          <p:cNvSpPr txBox="1"/>
          <p:nvPr/>
        </p:nvSpPr>
        <p:spPr>
          <a:xfrm>
            <a:off x="1614001" y="332853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82" name="Szövegdoboz 181"/>
          <p:cNvSpPr txBox="1"/>
          <p:nvPr/>
        </p:nvSpPr>
        <p:spPr>
          <a:xfrm>
            <a:off x="1609294" y="322210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83" name="Szövegdoboz 182"/>
          <p:cNvSpPr txBox="1"/>
          <p:nvPr/>
        </p:nvSpPr>
        <p:spPr>
          <a:xfrm>
            <a:off x="2517944" y="337611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84" name="Szövegdoboz 183"/>
          <p:cNvSpPr txBox="1"/>
          <p:nvPr/>
        </p:nvSpPr>
        <p:spPr>
          <a:xfrm>
            <a:off x="2513237" y="328825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86" name="Szövegdoboz 185"/>
          <p:cNvSpPr txBox="1"/>
          <p:nvPr/>
        </p:nvSpPr>
        <p:spPr>
          <a:xfrm>
            <a:off x="2059805" y="338686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87" name="Szövegdoboz 186"/>
          <p:cNvSpPr txBox="1"/>
          <p:nvPr/>
        </p:nvSpPr>
        <p:spPr>
          <a:xfrm>
            <a:off x="4785006" y="553575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88" name="Szövegdoboz 187"/>
          <p:cNvSpPr txBox="1"/>
          <p:nvPr/>
        </p:nvSpPr>
        <p:spPr>
          <a:xfrm>
            <a:off x="4780299" y="54478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89" name="Szövegdoboz 188"/>
          <p:cNvSpPr txBox="1"/>
          <p:nvPr/>
        </p:nvSpPr>
        <p:spPr>
          <a:xfrm>
            <a:off x="5704650" y="541548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90" name="Szövegdoboz 189"/>
          <p:cNvSpPr txBox="1"/>
          <p:nvPr/>
        </p:nvSpPr>
        <p:spPr>
          <a:xfrm>
            <a:off x="5239477" y="616139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91" name="Szövegdoboz 190"/>
          <p:cNvSpPr txBox="1"/>
          <p:nvPr/>
        </p:nvSpPr>
        <p:spPr>
          <a:xfrm>
            <a:off x="4312184" y="546009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92" name="Szövegdoboz 191"/>
          <p:cNvSpPr txBox="1"/>
          <p:nvPr/>
        </p:nvSpPr>
        <p:spPr>
          <a:xfrm>
            <a:off x="5695338" y="548944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93" name="Szövegdoboz 192"/>
          <p:cNvSpPr txBox="1"/>
          <p:nvPr/>
        </p:nvSpPr>
        <p:spPr>
          <a:xfrm>
            <a:off x="5377772" y="753612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94" name="Szövegdoboz 193"/>
          <p:cNvSpPr txBox="1"/>
          <p:nvPr/>
        </p:nvSpPr>
        <p:spPr>
          <a:xfrm>
            <a:off x="4242896" y="692307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95" name="Szövegdoboz 194"/>
          <p:cNvSpPr txBox="1"/>
          <p:nvPr/>
        </p:nvSpPr>
        <p:spPr>
          <a:xfrm>
            <a:off x="4244888" y="68669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96" name="Szövegdoboz 195"/>
          <p:cNvSpPr txBox="1"/>
          <p:nvPr/>
        </p:nvSpPr>
        <p:spPr>
          <a:xfrm>
            <a:off x="4710263" y="690153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97" name="Szövegdoboz 196"/>
          <p:cNvSpPr txBox="1"/>
          <p:nvPr/>
        </p:nvSpPr>
        <p:spPr>
          <a:xfrm>
            <a:off x="4710263" y="685338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99" name="Szövegdoboz 198"/>
          <p:cNvSpPr txBox="1"/>
          <p:nvPr/>
        </p:nvSpPr>
        <p:spPr>
          <a:xfrm>
            <a:off x="5170997" y="780284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0" name="Szövegdoboz 199"/>
          <p:cNvSpPr txBox="1"/>
          <p:nvPr/>
        </p:nvSpPr>
        <p:spPr>
          <a:xfrm>
            <a:off x="5612938" y="775590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01" name="Szövegdoboz 200"/>
          <p:cNvSpPr txBox="1"/>
          <p:nvPr/>
        </p:nvSpPr>
        <p:spPr>
          <a:xfrm>
            <a:off x="5615291" y="77149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3" name="Szövegdoboz 202"/>
          <p:cNvSpPr txBox="1"/>
          <p:nvPr/>
        </p:nvSpPr>
        <p:spPr>
          <a:xfrm>
            <a:off x="4336903" y="172256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6" name="Szövegdoboz 205"/>
          <p:cNvSpPr txBox="1"/>
          <p:nvPr/>
        </p:nvSpPr>
        <p:spPr>
          <a:xfrm>
            <a:off x="4804349" y="15106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07" name="Szövegdoboz 206"/>
          <p:cNvSpPr txBox="1"/>
          <p:nvPr/>
        </p:nvSpPr>
        <p:spPr>
          <a:xfrm>
            <a:off x="4799642" y="140420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5248153" y="140986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5716717" y="120907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5724388" y="11410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2" name="Szövegdoboz 211"/>
          <p:cNvSpPr txBox="1"/>
          <p:nvPr/>
        </p:nvSpPr>
        <p:spPr>
          <a:xfrm>
            <a:off x="5235384" y="337885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3" name="Szövegdoboz 212"/>
          <p:cNvSpPr txBox="1"/>
          <p:nvPr/>
        </p:nvSpPr>
        <p:spPr>
          <a:xfrm>
            <a:off x="5704337" y="342794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4" name="Szövegdoboz 213"/>
          <p:cNvSpPr txBox="1"/>
          <p:nvPr/>
        </p:nvSpPr>
        <p:spPr>
          <a:xfrm>
            <a:off x="5703531" y="337259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4787656" y="33220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4782949" y="321559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4399587" y="32971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8" name="Szövegdoboz 217"/>
          <p:cNvSpPr txBox="1"/>
          <p:nvPr/>
        </p:nvSpPr>
        <p:spPr>
          <a:xfrm>
            <a:off x="4339135" y="323587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9" name="Szövegdoboz 218"/>
          <p:cNvSpPr txBox="1"/>
          <p:nvPr/>
        </p:nvSpPr>
        <p:spPr>
          <a:xfrm>
            <a:off x="2501505" y="544606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0" name="Szövegdoboz 219"/>
          <p:cNvSpPr txBox="1"/>
          <p:nvPr/>
        </p:nvSpPr>
        <p:spPr>
          <a:xfrm>
            <a:off x="2500699" y="539071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1" name="Szövegdoboz 220"/>
          <p:cNvSpPr txBox="1"/>
          <p:nvPr/>
        </p:nvSpPr>
        <p:spPr>
          <a:xfrm>
            <a:off x="1590566" y="619678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2046201" y="599738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2500454" y="749751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4" name="Szövegdoboz 223"/>
          <p:cNvSpPr txBox="1"/>
          <p:nvPr/>
        </p:nvSpPr>
        <p:spPr>
          <a:xfrm>
            <a:off x="2499648" y="744216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5" name="Szövegdoboz 224"/>
          <p:cNvSpPr txBox="1"/>
          <p:nvPr/>
        </p:nvSpPr>
        <p:spPr>
          <a:xfrm>
            <a:off x="2047007" y="749502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6" name="Szövegdoboz 225"/>
          <p:cNvSpPr txBox="1"/>
          <p:nvPr/>
        </p:nvSpPr>
        <p:spPr>
          <a:xfrm>
            <a:off x="2046201" y="743966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7" name="Szövegdoboz 226"/>
          <p:cNvSpPr txBox="1"/>
          <p:nvPr/>
        </p:nvSpPr>
        <p:spPr>
          <a:xfrm>
            <a:off x="1577019" y="746290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" name="Szövegdoboz 227"/>
          <p:cNvSpPr txBox="1"/>
          <p:nvPr/>
        </p:nvSpPr>
        <p:spPr>
          <a:xfrm>
            <a:off x="1576213" y="74075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9" name="Jobb oldali kapcsos zárójel 228"/>
          <p:cNvSpPr/>
          <p:nvPr/>
        </p:nvSpPr>
        <p:spPr>
          <a:xfrm rot="16200000">
            <a:off x="1737179" y="980418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zövegdoboz 229"/>
          <p:cNvSpPr txBox="1"/>
          <p:nvPr/>
        </p:nvSpPr>
        <p:spPr>
          <a:xfrm>
            <a:off x="1899517" y="1234836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231" name="Jobb oldali kapcsos zárójel 230"/>
          <p:cNvSpPr/>
          <p:nvPr/>
        </p:nvSpPr>
        <p:spPr>
          <a:xfrm rot="16200000">
            <a:off x="1724046" y="2546554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zövegdoboz 231"/>
          <p:cNvSpPr txBox="1"/>
          <p:nvPr/>
        </p:nvSpPr>
        <p:spPr>
          <a:xfrm>
            <a:off x="1888061" y="2808138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33" name="Jobb oldali kapcsos zárójel 232"/>
          <p:cNvSpPr/>
          <p:nvPr/>
        </p:nvSpPr>
        <p:spPr>
          <a:xfrm rot="16200000">
            <a:off x="4881837" y="5361436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zövegdoboz 233"/>
          <p:cNvSpPr txBox="1"/>
          <p:nvPr/>
        </p:nvSpPr>
        <p:spPr>
          <a:xfrm>
            <a:off x="5021293" y="5622837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35" name="Jobb oldali kapcsos zárójel 234"/>
          <p:cNvSpPr/>
          <p:nvPr/>
        </p:nvSpPr>
        <p:spPr>
          <a:xfrm rot="16200000">
            <a:off x="4822427" y="7019158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zövegdoboz 235"/>
          <p:cNvSpPr txBox="1"/>
          <p:nvPr/>
        </p:nvSpPr>
        <p:spPr>
          <a:xfrm>
            <a:off x="4986442" y="7280742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37" name="Szövegdoboz 236"/>
          <p:cNvSpPr txBox="1"/>
          <p:nvPr/>
        </p:nvSpPr>
        <p:spPr>
          <a:xfrm>
            <a:off x="152400" y="57872"/>
            <a:ext cx="6629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/>
              <a:t>Supplementary Figure </a:t>
            </a:r>
            <a:r>
              <a:rPr lang="en-GB" sz="1000" b="1" dirty="0" smtClean="0"/>
              <a:t>5b</a:t>
            </a:r>
            <a:r>
              <a:rPr lang="en-GB" sz="1000" b="1" dirty="0"/>
              <a:t>. Differences between first neighbours of mutated and differentially expressed proteins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each cancer type,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the </a:t>
            </a:r>
            <a:r>
              <a:rPr lang="hu-HU" sz="1000" b="1" dirty="0" err="1"/>
              <a:t>signalling</a:t>
            </a:r>
            <a:r>
              <a:rPr lang="en-GB" sz="1000" b="1" dirty="0"/>
              <a:t> network from </a:t>
            </a:r>
            <a:r>
              <a:rPr lang="en-GB" sz="1000" b="1" dirty="0" err="1"/>
              <a:t>Reactome</a:t>
            </a:r>
            <a:r>
              <a:rPr lang="en-GB" sz="1000" b="1" dirty="0"/>
              <a:t>. </a:t>
            </a:r>
            <a:r>
              <a:rPr lang="hu-HU" sz="1000" dirty="0" smtClean="0"/>
              <a:t>UA</a:t>
            </a:r>
            <a:r>
              <a:rPr lang="en-GB" sz="1000" dirty="0" smtClean="0"/>
              <a:t>: unaffected, </a:t>
            </a:r>
            <a:r>
              <a:rPr lang="en-GB" sz="1000" dirty="0"/>
              <a:t>DE: differently </a:t>
            </a:r>
            <a:r>
              <a:rPr lang="en-GB" sz="1000" dirty="0" smtClean="0"/>
              <a:t>expressed</a:t>
            </a:r>
            <a:r>
              <a:rPr lang="hu-HU" sz="1000" dirty="0"/>
              <a:t>,</a:t>
            </a:r>
            <a:r>
              <a:rPr lang="en-GB" sz="1000" dirty="0" smtClean="0"/>
              <a:t> </a:t>
            </a:r>
            <a:r>
              <a:rPr lang="en-GB" sz="1000" dirty="0"/>
              <a:t>FN: first </a:t>
            </a:r>
            <a:r>
              <a:rPr lang="en-GB" sz="1000" dirty="0" smtClean="0"/>
              <a:t>neighbour</a:t>
            </a:r>
            <a:r>
              <a:rPr lang="hu-HU" sz="1000" dirty="0" smtClean="0"/>
              <a:t>, HCC</a:t>
            </a:r>
            <a:r>
              <a:rPr lang="hu-HU" sz="1000" dirty="0"/>
              <a:t>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 smtClean="0"/>
              <a:t>cancer</a:t>
            </a:r>
            <a:r>
              <a:rPr lang="hu-HU" sz="1000" dirty="0" smtClean="0"/>
              <a:t>.  </a:t>
            </a:r>
            <a:r>
              <a:rPr lang="en-GB" sz="1000" dirty="0" smtClean="0"/>
              <a:t>*  </a:t>
            </a:r>
            <a:r>
              <a:rPr lang="en-GB" sz="1000" dirty="0"/>
              <a:t>- p&lt;0.05; ** - p&lt;0.01; *** - p&lt;0.001.  Wilcoxon rank sum test results to the</a:t>
            </a:r>
            <a:r>
              <a:rPr lang="hu-HU" sz="1000" dirty="0"/>
              <a:t> </a:t>
            </a:r>
            <a:r>
              <a:rPr lang="hu-HU" sz="1000" dirty="0" err="1"/>
              <a:t>whole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hu-HU" sz="1000" dirty="0"/>
              <a:t> </a:t>
            </a:r>
            <a:r>
              <a:rPr lang="hu-HU" sz="1000" dirty="0" err="1"/>
              <a:t>specific</a:t>
            </a:r>
            <a:r>
              <a:rPr lang="hu-HU" sz="1000" dirty="0"/>
              <a:t> </a:t>
            </a:r>
            <a:r>
              <a:rPr lang="hu-HU" sz="1000" dirty="0" err="1"/>
              <a:t>network</a:t>
            </a:r>
            <a:r>
              <a:rPr lang="hu-HU" sz="1000" dirty="0"/>
              <a:t> </a:t>
            </a:r>
            <a:r>
              <a:rPr lang="hu-HU" sz="1000" dirty="0" err="1"/>
              <a:t>are</a:t>
            </a:r>
            <a:r>
              <a:rPr lang="hu-HU" sz="1000" dirty="0"/>
              <a:t> </a:t>
            </a:r>
            <a:r>
              <a:rPr lang="hu-HU" sz="1000" dirty="0" err="1"/>
              <a:t>indicated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red</a:t>
            </a:r>
            <a:r>
              <a:rPr lang="en-GB" sz="1000" dirty="0"/>
              <a:t>, </a:t>
            </a:r>
            <a:r>
              <a:rPr lang="hu-HU" sz="1000" dirty="0"/>
              <a:t>and </a:t>
            </a:r>
            <a:r>
              <a:rPr lang="en-GB" sz="1000" dirty="0"/>
              <a:t>to </a:t>
            </a:r>
            <a:r>
              <a:rPr lang="en-GB" sz="1000" dirty="0" smtClean="0"/>
              <a:t>unaffected </a:t>
            </a:r>
            <a:r>
              <a:rPr lang="hu-HU" sz="1000" dirty="0" err="1"/>
              <a:t>proteins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grey</a:t>
            </a:r>
            <a:r>
              <a:rPr lang="en-GB" sz="1000" dirty="0"/>
              <a:t>.</a:t>
            </a:r>
            <a:endParaRPr lang="en-US" sz="1000" dirty="0"/>
          </a:p>
        </p:txBody>
      </p:sp>
      <p:sp>
        <p:nvSpPr>
          <p:cNvPr id="185" name="Szövegdoboz 184"/>
          <p:cNvSpPr txBox="1"/>
          <p:nvPr/>
        </p:nvSpPr>
        <p:spPr>
          <a:xfrm>
            <a:off x="617752" y="490351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N=1582</a:t>
            </a:r>
            <a:endParaRPr lang="en-GB" sz="800" dirty="0"/>
          </a:p>
        </p:txBody>
      </p:sp>
      <p:sp>
        <p:nvSpPr>
          <p:cNvPr id="198" name="Szövegdoboz 197"/>
          <p:cNvSpPr txBox="1"/>
          <p:nvPr/>
        </p:nvSpPr>
        <p:spPr>
          <a:xfrm>
            <a:off x="1068292" y="489980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N=24</a:t>
            </a:r>
            <a:endParaRPr lang="en-GB" sz="800" dirty="0"/>
          </a:p>
        </p:txBody>
      </p:sp>
      <p:sp>
        <p:nvSpPr>
          <p:cNvPr id="202" name="Szövegdoboz 201"/>
          <p:cNvSpPr txBox="1"/>
          <p:nvPr/>
        </p:nvSpPr>
        <p:spPr>
          <a:xfrm>
            <a:off x="1510791" y="4895190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N=279</a:t>
            </a:r>
            <a:endParaRPr lang="en-GB" sz="800" dirty="0"/>
          </a:p>
        </p:txBody>
      </p:sp>
      <p:sp>
        <p:nvSpPr>
          <p:cNvPr id="204" name="Szövegdoboz 203"/>
          <p:cNvSpPr txBox="1"/>
          <p:nvPr/>
        </p:nvSpPr>
        <p:spPr>
          <a:xfrm>
            <a:off x="2017825" y="490288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N=215</a:t>
            </a:r>
            <a:endParaRPr lang="en-GB" sz="800" dirty="0"/>
          </a:p>
        </p:txBody>
      </p:sp>
      <p:sp>
        <p:nvSpPr>
          <p:cNvPr id="205" name="Szövegdoboz 204"/>
          <p:cNvSpPr txBox="1"/>
          <p:nvPr/>
        </p:nvSpPr>
        <p:spPr>
          <a:xfrm>
            <a:off x="2438486" y="491661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N=1924</a:t>
            </a:r>
            <a:endParaRPr lang="en-GB" sz="800" dirty="0"/>
          </a:p>
        </p:txBody>
      </p:sp>
      <p:sp>
        <p:nvSpPr>
          <p:cNvPr id="211" name="Szövegdoboz 210"/>
          <p:cNvSpPr txBox="1"/>
          <p:nvPr/>
        </p:nvSpPr>
        <p:spPr>
          <a:xfrm>
            <a:off x="2921326" y="489148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N=3897</a:t>
            </a:r>
            <a:endParaRPr lang="en-GB" sz="800" dirty="0"/>
          </a:p>
        </p:txBody>
      </p:sp>
      <p:sp>
        <p:nvSpPr>
          <p:cNvPr id="238" name="Szövegdoboz 237"/>
          <p:cNvSpPr txBox="1"/>
          <p:nvPr/>
        </p:nvSpPr>
        <p:spPr>
          <a:xfrm>
            <a:off x="3673848" y="941903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N=1545</a:t>
            </a:r>
            <a:endParaRPr lang="en-GB" sz="800" dirty="0"/>
          </a:p>
        </p:txBody>
      </p:sp>
      <p:sp>
        <p:nvSpPr>
          <p:cNvPr id="239" name="Szövegdoboz 238"/>
          <p:cNvSpPr txBox="1"/>
          <p:nvPr/>
        </p:nvSpPr>
        <p:spPr>
          <a:xfrm>
            <a:off x="4094910" y="941259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240" name="Szövegdoboz 239"/>
          <p:cNvSpPr txBox="1"/>
          <p:nvPr/>
        </p:nvSpPr>
        <p:spPr>
          <a:xfrm>
            <a:off x="4525085" y="9412597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N=512</a:t>
            </a:r>
            <a:endParaRPr lang="en-GB" sz="800" dirty="0"/>
          </a:p>
        </p:txBody>
      </p:sp>
      <p:sp>
        <p:nvSpPr>
          <p:cNvPr id="241" name="Szövegdoboz 240"/>
          <p:cNvSpPr txBox="1"/>
          <p:nvPr/>
        </p:nvSpPr>
        <p:spPr>
          <a:xfrm>
            <a:off x="5062659" y="941291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N=227</a:t>
            </a:r>
            <a:endParaRPr lang="en-GB" sz="800" dirty="0"/>
          </a:p>
        </p:txBody>
      </p:sp>
      <p:sp>
        <p:nvSpPr>
          <p:cNvPr id="242" name="Szövegdoboz 241"/>
          <p:cNvSpPr txBox="1"/>
          <p:nvPr/>
        </p:nvSpPr>
        <p:spPr>
          <a:xfrm>
            <a:off x="5474435" y="941817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N=1955</a:t>
            </a:r>
            <a:endParaRPr lang="en-GB" sz="800" dirty="0"/>
          </a:p>
        </p:txBody>
      </p:sp>
      <p:sp>
        <p:nvSpPr>
          <p:cNvPr id="243" name="Szövegdoboz 242"/>
          <p:cNvSpPr txBox="1"/>
          <p:nvPr/>
        </p:nvSpPr>
        <p:spPr>
          <a:xfrm>
            <a:off x="5947940" y="9411821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N=3892</a:t>
            </a:r>
            <a:endParaRPr lang="en-GB" sz="800" dirty="0"/>
          </a:p>
        </p:txBody>
      </p:sp>
      <p:sp>
        <p:nvSpPr>
          <p:cNvPr id="250" name="Szövegdoboz 249"/>
          <p:cNvSpPr txBox="1"/>
          <p:nvPr/>
        </p:nvSpPr>
        <p:spPr>
          <a:xfrm>
            <a:off x="3808270" y="494541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N=1109</a:t>
            </a:r>
            <a:endParaRPr lang="en-GB" sz="800" dirty="0"/>
          </a:p>
        </p:txBody>
      </p:sp>
      <p:sp>
        <p:nvSpPr>
          <p:cNvPr id="251" name="Szövegdoboz 250"/>
          <p:cNvSpPr txBox="1"/>
          <p:nvPr/>
        </p:nvSpPr>
        <p:spPr>
          <a:xfrm>
            <a:off x="4242032" y="4932635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252" name="Szövegdoboz 251"/>
          <p:cNvSpPr txBox="1"/>
          <p:nvPr/>
        </p:nvSpPr>
        <p:spPr>
          <a:xfrm>
            <a:off x="4672207" y="4932635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N=505</a:t>
            </a:r>
            <a:endParaRPr lang="en-GB" sz="800" dirty="0"/>
          </a:p>
        </p:txBody>
      </p:sp>
      <p:sp>
        <p:nvSpPr>
          <p:cNvPr id="253" name="Szövegdoboz 252"/>
          <p:cNvSpPr txBox="1"/>
          <p:nvPr/>
        </p:nvSpPr>
        <p:spPr>
          <a:xfrm>
            <a:off x="5209781" y="493295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N=410</a:t>
            </a:r>
            <a:endParaRPr lang="en-GB" sz="800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5621557" y="493185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N=2221</a:t>
            </a:r>
            <a:endParaRPr lang="en-GB" sz="800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6095026" y="4938846"/>
            <a:ext cx="534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N=3798</a:t>
            </a:r>
          </a:p>
        </p:txBody>
      </p:sp>
      <p:sp>
        <p:nvSpPr>
          <p:cNvPr id="256" name="Szövegdoboz 255"/>
          <p:cNvSpPr txBox="1"/>
          <p:nvPr/>
        </p:nvSpPr>
        <p:spPr>
          <a:xfrm rot="16200000">
            <a:off x="3046621" y="4302133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57" name="Szövegdoboz 256"/>
          <p:cNvSpPr txBox="1"/>
          <p:nvPr/>
        </p:nvSpPr>
        <p:spPr>
          <a:xfrm rot="16200000">
            <a:off x="-160141" y="4260670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58" name="Szövegdoboz 257"/>
          <p:cNvSpPr txBox="1"/>
          <p:nvPr/>
        </p:nvSpPr>
        <p:spPr>
          <a:xfrm rot="16200000">
            <a:off x="2956621" y="8760582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4"/>
          <a:stretch/>
        </p:blipFill>
        <p:spPr>
          <a:xfrm>
            <a:off x="578070" y="8316069"/>
            <a:ext cx="2862036" cy="1186454"/>
          </a:xfrm>
          <a:prstGeom prst="rect">
            <a:avLst/>
          </a:prstGeom>
        </p:spPr>
      </p:pic>
      <p:sp>
        <p:nvSpPr>
          <p:cNvPr id="265" name="Szövegdoboz 264"/>
          <p:cNvSpPr txBox="1"/>
          <p:nvPr/>
        </p:nvSpPr>
        <p:spPr>
          <a:xfrm>
            <a:off x="648986" y="945093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N=2223</a:t>
            </a:r>
            <a:endParaRPr lang="en-GB" sz="800" dirty="0"/>
          </a:p>
        </p:txBody>
      </p:sp>
      <p:sp>
        <p:nvSpPr>
          <p:cNvPr id="266" name="Szövegdoboz 265"/>
          <p:cNvSpPr txBox="1"/>
          <p:nvPr/>
        </p:nvSpPr>
        <p:spPr>
          <a:xfrm>
            <a:off x="1090224" y="945171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N=3</a:t>
            </a:r>
            <a:endParaRPr lang="en-GB" sz="800" dirty="0"/>
          </a:p>
        </p:txBody>
      </p:sp>
      <p:sp>
        <p:nvSpPr>
          <p:cNvPr id="267" name="Szövegdoboz 266"/>
          <p:cNvSpPr txBox="1"/>
          <p:nvPr/>
        </p:nvSpPr>
        <p:spPr>
          <a:xfrm>
            <a:off x="1540436" y="945171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N=58</a:t>
            </a:r>
            <a:endParaRPr lang="en-GB" sz="800" dirty="0"/>
          </a:p>
        </p:txBody>
      </p:sp>
      <p:sp>
        <p:nvSpPr>
          <p:cNvPr id="268" name="Szövegdoboz 267"/>
          <p:cNvSpPr txBox="1"/>
          <p:nvPr/>
        </p:nvSpPr>
        <p:spPr>
          <a:xfrm>
            <a:off x="2057973" y="945202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N=119</a:t>
            </a:r>
            <a:endParaRPr lang="en-GB" sz="800" dirty="0"/>
          </a:p>
        </p:txBody>
      </p:sp>
      <p:sp>
        <p:nvSpPr>
          <p:cNvPr id="269" name="Szövegdoboz 268"/>
          <p:cNvSpPr txBox="1"/>
          <p:nvPr/>
        </p:nvSpPr>
        <p:spPr>
          <a:xfrm>
            <a:off x="2469749" y="945093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N=1428</a:t>
            </a:r>
            <a:endParaRPr lang="en-GB" sz="800" dirty="0"/>
          </a:p>
        </p:txBody>
      </p:sp>
      <p:sp>
        <p:nvSpPr>
          <p:cNvPr id="270" name="Szövegdoboz 269"/>
          <p:cNvSpPr txBox="1"/>
          <p:nvPr/>
        </p:nvSpPr>
        <p:spPr>
          <a:xfrm>
            <a:off x="2943254" y="945093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N=3818</a:t>
            </a:r>
            <a:endParaRPr lang="en-GB" sz="800" dirty="0"/>
          </a:p>
        </p:txBody>
      </p:sp>
      <p:sp>
        <p:nvSpPr>
          <p:cNvPr id="271" name="Szövegdoboz 270"/>
          <p:cNvSpPr txBox="1"/>
          <p:nvPr/>
        </p:nvSpPr>
        <p:spPr>
          <a:xfrm rot="16200000">
            <a:off x="-143200" y="8787104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44" name="Szövegdoboz 243"/>
          <p:cNvSpPr txBox="1"/>
          <p:nvPr/>
        </p:nvSpPr>
        <p:spPr>
          <a:xfrm>
            <a:off x="1207897" y="390058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5" name="Jobb oldali kapcsos zárójel 244"/>
          <p:cNvSpPr/>
          <p:nvPr/>
        </p:nvSpPr>
        <p:spPr>
          <a:xfrm rot="16200000">
            <a:off x="1523551" y="4562015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zövegdoboz 245"/>
          <p:cNvSpPr txBox="1"/>
          <p:nvPr/>
        </p:nvSpPr>
        <p:spPr>
          <a:xfrm>
            <a:off x="1404504" y="462657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47" name="Jobb oldali kapcsos zárójel 246"/>
          <p:cNvSpPr/>
          <p:nvPr/>
        </p:nvSpPr>
        <p:spPr>
          <a:xfrm rot="16200000">
            <a:off x="2197945" y="815785"/>
            <a:ext cx="57467" cy="916865"/>
          </a:xfrm>
          <a:prstGeom prst="rightBrace">
            <a:avLst>
              <a:gd name="adj1" fmla="val 8333"/>
              <a:gd name="adj2" fmla="val 6766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zövegdoboz 247"/>
          <p:cNvSpPr txBox="1"/>
          <p:nvPr/>
        </p:nvSpPr>
        <p:spPr>
          <a:xfrm>
            <a:off x="2062533" y="1109111"/>
            <a:ext cx="656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49" name="Jobb oldali kapcsos zárójel 248"/>
          <p:cNvSpPr/>
          <p:nvPr/>
        </p:nvSpPr>
        <p:spPr>
          <a:xfrm rot="16200000">
            <a:off x="2192866" y="2339343"/>
            <a:ext cx="57467" cy="871142"/>
          </a:xfrm>
          <a:prstGeom prst="rightBrace">
            <a:avLst>
              <a:gd name="adj1" fmla="val 8333"/>
              <a:gd name="adj2" fmla="val 6766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zövegdoboz 258"/>
          <p:cNvSpPr txBox="1"/>
          <p:nvPr/>
        </p:nvSpPr>
        <p:spPr>
          <a:xfrm>
            <a:off x="2080315" y="2609808"/>
            <a:ext cx="623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60" name="Szövegdoboz 259"/>
          <p:cNvSpPr txBox="1"/>
          <p:nvPr/>
        </p:nvSpPr>
        <p:spPr>
          <a:xfrm>
            <a:off x="4388199" y="425709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61" name="Szövegdoboz 260"/>
          <p:cNvSpPr txBox="1"/>
          <p:nvPr/>
        </p:nvSpPr>
        <p:spPr>
          <a:xfrm>
            <a:off x="4815216" y="432451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62" name="Szövegdoboz 261"/>
          <p:cNvSpPr txBox="1"/>
          <p:nvPr/>
        </p:nvSpPr>
        <p:spPr>
          <a:xfrm>
            <a:off x="5770271" y="460655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72" name="Jobb oldali kapcsos zárójel 271"/>
          <p:cNvSpPr/>
          <p:nvPr/>
        </p:nvSpPr>
        <p:spPr>
          <a:xfrm rot="16200000" flipH="1">
            <a:off x="4706538" y="4239987"/>
            <a:ext cx="45719" cy="45854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zövegdoboz 272"/>
          <p:cNvSpPr txBox="1"/>
          <p:nvPr/>
        </p:nvSpPr>
        <p:spPr>
          <a:xfrm>
            <a:off x="4519594" y="4488504"/>
            <a:ext cx="4196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274" name="Jobb oldali kapcsos zárójel 273"/>
          <p:cNvSpPr/>
          <p:nvPr/>
        </p:nvSpPr>
        <p:spPr>
          <a:xfrm rot="16200000">
            <a:off x="5389067" y="895548"/>
            <a:ext cx="87144" cy="920798"/>
          </a:xfrm>
          <a:prstGeom prst="rightBrace">
            <a:avLst>
              <a:gd name="adj1" fmla="val 8333"/>
              <a:gd name="adj2" fmla="val 2388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zövegdoboz 274"/>
          <p:cNvSpPr txBox="1"/>
          <p:nvPr/>
        </p:nvSpPr>
        <p:spPr>
          <a:xfrm>
            <a:off x="4862925" y="1169589"/>
            <a:ext cx="658961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6" name="Jobb oldali kapcsos zárójel 275"/>
          <p:cNvSpPr/>
          <p:nvPr/>
        </p:nvSpPr>
        <p:spPr>
          <a:xfrm rot="16200000">
            <a:off x="5384281" y="2708530"/>
            <a:ext cx="87144" cy="920798"/>
          </a:xfrm>
          <a:prstGeom prst="rightBrace">
            <a:avLst>
              <a:gd name="adj1" fmla="val 8333"/>
              <a:gd name="adj2" fmla="val 2388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zövegdoboz 276"/>
          <p:cNvSpPr txBox="1"/>
          <p:nvPr/>
        </p:nvSpPr>
        <p:spPr>
          <a:xfrm>
            <a:off x="4858139" y="2982571"/>
            <a:ext cx="658961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8" name="Jobb oldali kapcsos zárójel 277"/>
          <p:cNvSpPr/>
          <p:nvPr/>
        </p:nvSpPr>
        <p:spPr>
          <a:xfrm rot="16200000" flipH="1">
            <a:off x="5402200" y="4376584"/>
            <a:ext cx="80133" cy="908194"/>
          </a:xfrm>
          <a:prstGeom prst="rightBrace">
            <a:avLst>
              <a:gd name="adj1" fmla="val 8333"/>
              <a:gd name="adj2" fmla="val 2388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zövegdoboz 278"/>
          <p:cNvSpPr txBox="1"/>
          <p:nvPr/>
        </p:nvSpPr>
        <p:spPr>
          <a:xfrm>
            <a:off x="4873397" y="4842597"/>
            <a:ext cx="658961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80" name="Jobb oldali kapcsos zárójel 279"/>
          <p:cNvSpPr/>
          <p:nvPr/>
        </p:nvSpPr>
        <p:spPr>
          <a:xfrm rot="16200000">
            <a:off x="4938721" y="3581341"/>
            <a:ext cx="57467" cy="871142"/>
          </a:xfrm>
          <a:prstGeom prst="rightBrace">
            <a:avLst>
              <a:gd name="adj1" fmla="val 8333"/>
              <a:gd name="adj2" fmla="val 6766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zövegdoboz 280"/>
          <p:cNvSpPr txBox="1"/>
          <p:nvPr/>
        </p:nvSpPr>
        <p:spPr>
          <a:xfrm>
            <a:off x="4826170" y="3851806"/>
            <a:ext cx="623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82" name="Szövegdoboz 281"/>
          <p:cNvSpPr txBox="1"/>
          <p:nvPr/>
        </p:nvSpPr>
        <p:spPr>
          <a:xfrm>
            <a:off x="2574709" y="897070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83" name="Szövegdoboz 282"/>
          <p:cNvSpPr txBox="1"/>
          <p:nvPr/>
        </p:nvSpPr>
        <p:spPr>
          <a:xfrm>
            <a:off x="2609604" y="904375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84" name="Jobb oldali kapcsos zárójel 283"/>
          <p:cNvSpPr/>
          <p:nvPr/>
        </p:nvSpPr>
        <p:spPr>
          <a:xfrm rot="16200000">
            <a:off x="2156073" y="5315697"/>
            <a:ext cx="74412" cy="934212"/>
          </a:xfrm>
          <a:prstGeom prst="rightBrace">
            <a:avLst>
              <a:gd name="adj1" fmla="val 8333"/>
              <a:gd name="adj2" fmla="val 791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zövegdoboz 284"/>
          <p:cNvSpPr txBox="1"/>
          <p:nvPr/>
        </p:nvSpPr>
        <p:spPr>
          <a:xfrm>
            <a:off x="2107562" y="5597531"/>
            <a:ext cx="7452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86" name="Jobb oldali kapcsos zárójel 285"/>
          <p:cNvSpPr/>
          <p:nvPr/>
        </p:nvSpPr>
        <p:spPr>
          <a:xfrm rot="16200000" flipH="1">
            <a:off x="2201754" y="8793071"/>
            <a:ext cx="148066" cy="934212"/>
          </a:xfrm>
          <a:prstGeom prst="rightBrace">
            <a:avLst>
              <a:gd name="adj1" fmla="val 8333"/>
              <a:gd name="adj2" fmla="val 791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zövegdoboz 286"/>
          <p:cNvSpPr txBox="1"/>
          <p:nvPr/>
        </p:nvSpPr>
        <p:spPr>
          <a:xfrm>
            <a:off x="2183727" y="9293866"/>
            <a:ext cx="7452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88" name="Szövegdoboz 287"/>
          <p:cNvSpPr txBox="1"/>
          <p:nvPr/>
        </p:nvSpPr>
        <p:spPr>
          <a:xfrm>
            <a:off x="4264078" y="853225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89" name="Szövegdoboz 288"/>
          <p:cNvSpPr txBox="1"/>
          <p:nvPr/>
        </p:nvSpPr>
        <p:spPr>
          <a:xfrm>
            <a:off x="4674807" y="834163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90" name="Szövegdoboz 289"/>
          <p:cNvSpPr txBox="1"/>
          <p:nvPr/>
        </p:nvSpPr>
        <p:spPr>
          <a:xfrm>
            <a:off x="5592806" y="893003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91" name="Szövegdoboz 290"/>
          <p:cNvSpPr txBox="1"/>
          <p:nvPr/>
        </p:nvSpPr>
        <p:spPr>
          <a:xfrm>
            <a:off x="5598337" y="88817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92" name="Szövegdoboz 291"/>
          <p:cNvSpPr txBox="1"/>
          <p:nvPr/>
        </p:nvSpPr>
        <p:spPr>
          <a:xfrm>
            <a:off x="5187555" y="897868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93" name="Jobb oldali kapcsos zárójel 292"/>
          <p:cNvSpPr/>
          <p:nvPr/>
        </p:nvSpPr>
        <p:spPr>
          <a:xfrm rot="16200000" flipH="1">
            <a:off x="4811739" y="8676596"/>
            <a:ext cx="58711" cy="931800"/>
          </a:xfrm>
          <a:prstGeom prst="rightBrace">
            <a:avLst>
              <a:gd name="adj1" fmla="val 8333"/>
              <a:gd name="adj2" fmla="val 224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zövegdoboz 293"/>
          <p:cNvSpPr txBox="1"/>
          <p:nvPr/>
        </p:nvSpPr>
        <p:spPr>
          <a:xfrm>
            <a:off x="4253236" y="9139887"/>
            <a:ext cx="666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295" name="Jobb oldali kapcsos zárójel 294"/>
          <p:cNvSpPr/>
          <p:nvPr/>
        </p:nvSpPr>
        <p:spPr>
          <a:xfrm rot="16200000" flipH="1">
            <a:off x="5272309" y="8798366"/>
            <a:ext cx="56175" cy="931800"/>
          </a:xfrm>
          <a:prstGeom prst="rightBrace">
            <a:avLst>
              <a:gd name="adj1" fmla="val 8333"/>
              <a:gd name="adj2" fmla="val 7402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zövegdoboz 295"/>
          <p:cNvSpPr txBox="1"/>
          <p:nvPr/>
        </p:nvSpPr>
        <p:spPr>
          <a:xfrm>
            <a:off x="5195127" y="9261106"/>
            <a:ext cx="666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2526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40"/>
          <a:stretch/>
        </p:blipFill>
        <p:spPr>
          <a:xfrm>
            <a:off x="390126" y="8251924"/>
            <a:ext cx="2936574" cy="1289802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81"/>
          <a:stretch/>
        </p:blipFill>
        <p:spPr>
          <a:xfrm>
            <a:off x="436878" y="3876791"/>
            <a:ext cx="2877861" cy="1152410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28"/>
          <a:stretch/>
        </p:blipFill>
        <p:spPr>
          <a:xfrm>
            <a:off x="3685315" y="3906715"/>
            <a:ext cx="2900746" cy="1170110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19"/>
          <a:stretch/>
        </p:blipFill>
        <p:spPr>
          <a:xfrm>
            <a:off x="3610792" y="994031"/>
            <a:ext cx="2963074" cy="1165286"/>
          </a:xfrm>
          <a:prstGeom prst="rect">
            <a:avLst/>
          </a:prstGeom>
        </p:spPr>
      </p:pic>
      <p:pic>
        <p:nvPicPr>
          <p:cNvPr id="19" name="Kép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5"/>
          <a:stretch/>
        </p:blipFill>
        <p:spPr>
          <a:xfrm>
            <a:off x="3640028" y="2462542"/>
            <a:ext cx="2963074" cy="1164431"/>
          </a:xfrm>
          <a:prstGeom prst="rect">
            <a:avLst/>
          </a:prstGeom>
        </p:spPr>
      </p:pic>
      <p:sp>
        <p:nvSpPr>
          <p:cNvPr id="24" name="Jobb oldali kapcsos zárójel 23"/>
          <p:cNvSpPr/>
          <p:nvPr/>
        </p:nvSpPr>
        <p:spPr>
          <a:xfrm rot="16200000">
            <a:off x="4729440" y="2383541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zövegdoboz 24"/>
          <p:cNvSpPr txBox="1"/>
          <p:nvPr/>
        </p:nvSpPr>
        <p:spPr>
          <a:xfrm>
            <a:off x="4640383" y="245468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26" name="Jobb oldali kapcsos zárójel 25"/>
          <p:cNvSpPr/>
          <p:nvPr/>
        </p:nvSpPr>
        <p:spPr>
          <a:xfrm rot="16200000">
            <a:off x="5621496" y="3123221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zövegdoboz 26"/>
          <p:cNvSpPr txBox="1"/>
          <p:nvPr/>
        </p:nvSpPr>
        <p:spPr>
          <a:xfrm>
            <a:off x="5499568" y="316297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1" name="Jobb oldali kapcsos zárójel 30"/>
          <p:cNvSpPr/>
          <p:nvPr/>
        </p:nvSpPr>
        <p:spPr>
          <a:xfrm rot="16200000">
            <a:off x="4698668" y="920331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zövegdoboz 31"/>
          <p:cNvSpPr txBox="1"/>
          <p:nvPr/>
        </p:nvSpPr>
        <p:spPr>
          <a:xfrm>
            <a:off x="4604994" y="98024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33" name="Jobb oldali kapcsos zárójel 32"/>
          <p:cNvSpPr/>
          <p:nvPr/>
        </p:nvSpPr>
        <p:spPr>
          <a:xfrm rot="16200000">
            <a:off x="5579713" y="1605266"/>
            <a:ext cx="82307" cy="487369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zövegdoboz 33"/>
          <p:cNvSpPr txBox="1"/>
          <p:nvPr/>
        </p:nvSpPr>
        <p:spPr>
          <a:xfrm>
            <a:off x="5451750" y="163554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57" name="Szövegdoboz 56"/>
          <p:cNvSpPr txBox="1"/>
          <p:nvPr/>
        </p:nvSpPr>
        <p:spPr>
          <a:xfrm rot="16200000">
            <a:off x="3277167" y="1457862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58" name="Szövegdoboz 57"/>
          <p:cNvSpPr txBox="1"/>
          <p:nvPr/>
        </p:nvSpPr>
        <p:spPr>
          <a:xfrm rot="16200000">
            <a:off x="3120296" y="3062655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82" name="Szövegdoboz 81"/>
          <p:cNvSpPr txBox="1"/>
          <p:nvPr/>
        </p:nvSpPr>
        <p:spPr>
          <a:xfrm>
            <a:off x="3778273" y="210232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83" name="Szövegdoboz 82"/>
          <p:cNvSpPr txBox="1"/>
          <p:nvPr/>
        </p:nvSpPr>
        <p:spPr>
          <a:xfrm>
            <a:off x="4214093" y="209857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4618620" y="2098577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N=1676</a:t>
            </a:r>
            <a:endParaRPr lang="en-GB" sz="800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5156194" y="209889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N=1039</a:t>
            </a:r>
            <a:endParaRPr lang="en-GB" sz="800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5593618" y="209780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N=4940</a:t>
            </a:r>
            <a:endParaRPr lang="en-GB" sz="8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6067123" y="2097801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90" name="Szövegdoboz 89"/>
          <p:cNvSpPr txBox="1"/>
          <p:nvPr/>
        </p:nvSpPr>
        <p:spPr>
          <a:xfrm>
            <a:off x="3807509" y="357300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91" name="Szövegdoboz 90"/>
          <p:cNvSpPr txBox="1"/>
          <p:nvPr/>
        </p:nvSpPr>
        <p:spPr>
          <a:xfrm>
            <a:off x="4243329" y="355972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92" name="Szövegdoboz 91"/>
          <p:cNvSpPr txBox="1"/>
          <p:nvPr/>
        </p:nvSpPr>
        <p:spPr>
          <a:xfrm>
            <a:off x="4647856" y="3559729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N=1676</a:t>
            </a:r>
            <a:endParaRPr lang="en-GB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5185430" y="356004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N=1039</a:t>
            </a:r>
            <a:endParaRPr lang="en-GB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5622854" y="356847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N=4940</a:t>
            </a:r>
            <a:endParaRPr lang="en-GB" sz="800" dirty="0"/>
          </a:p>
        </p:txBody>
      </p:sp>
      <p:sp>
        <p:nvSpPr>
          <p:cNvPr id="95" name="Szövegdoboz 94"/>
          <p:cNvSpPr txBox="1"/>
          <p:nvPr/>
        </p:nvSpPr>
        <p:spPr>
          <a:xfrm>
            <a:off x="6096359" y="355895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3904807" y="3429587"/>
            <a:ext cx="2808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chemeClr val="accent1"/>
                </a:solidFill>
              </a:rPr>
              <a:t>---</a:t>
            </a:r>
            <a:endParaRPr lang="en-GB" sz="800" dirty="0">
              <a:solidFill>
                <a:schemeClr val="accent1"/>
              </a:solidFill>
            </a:endParaRPr>
          </a:p>
        </p:txBody>
      </p:sp>
      <p:sp>
        <p:nvSpPr>
          <p:cNvPr id="125" name="Szövegdoboz 124"/>
          <p:cNvSpPr txBox="1"/>
          <p:nvPr/>
        </p:nvSpPr>
        <p:spPr>
          <a:xfrm>
            <a:off x="196363" y="-2310"/>
            <a:ext cx="65219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/>
              <a:t>Supplementary </a:t>
            </a:r>
            <a:r>
              <a:rPr lang="en-GB" sz="1000" b="1" dirty="0" smtClean="0"/>
              <a:t>Figure </a:t>
            </a:r>
            <a:r>
              <a:rPr lang="en-GB" sz="1000" b="1" dirty="0"/>
              <a:t>5</a:t>
            </a:r>
            <a:r>
              <a:rPr lang="en-GB" sz="1000" b="1" dirty="0" smtClean="0"/>
              <a:t>c</a:t>
            </a:r>
            <a:r>
              <a:rPr lang="en-GB" sz="1000" b="1" dirty="0"/>
              <a:t>. Differences between first neighbours of mutated and differentially expressed proteins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each cancer type,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the combined protein-protein interaction network of </a:t>
            </a:r>
            <a:r>
              <a:rPr lang="en-GB" sz="1000" b="1" dirty="0" err="1"/>
              <a:t>Biogrid</a:t>
            </a:r>
            <a:r>
              <a:rPr lang="hu-HU" sz="1000" b="1" dirty="0"/>
              <a:t>,</a:t>
            </a:r>
            <a:r>
              <a:rPr lang="en-GB" sz="1000" b="1" dirty="0"/>
              <a:t> DIP</a:t>
            </a:r>
            <a:r>
              <a:rPr lang="hu-HU" sz="1000" b="1" dirty="0"/>
              <a:t> and</a:t>
            </a:r>
            <a:r>
              <a:rPr lang="en-GB" sz="1000" b="1" dirty="0"/>
              <a:t> Intact. </a:t>
            </a:r>
            <a:r>
              <a:rPr lang="hu-HU" sz="1000" dirty="0" smtClean="0"/>
              <a:t>UA</a:t>
            </a:r>
            <a:r>
              <a:rPr lang="en-GB" sz="1000" dirty="0" smtClean="0"/>
              <a:t>:</a:t>
            </a:r>
            <a:r>
              <a:rPr lang="hu-HU" sz="1000" dirty="0" smtClean="0"/>
              <a:t> </a:t>
            </a:r>
            <a:r>
              <a:rPr lang="en-GB" sz="1000" dirty="0" smtClean="0"/>
              <a:t>unaffected, </a:t>
            </a:r>
            <a:r>
              <a:rPr lang="en-GB" sz="1000" dirty="0"/>
              <a:t>DE: differently </a:t>
            </a:r>
            <a:r>
              <a:rPr lang="en-GB" sz="1000" dirty="0" smtClean="0"/>
              <a:t>expressed</a:t>
            </a:r>
            <a:r>
              <a:rPr lang="hu-HU" sz="1000" dirty="0" smtClean="0"/>
              <a:t>,</a:t>
            </a:r>
            <a:r>
              <a:rPr lang="en-GB" sz="1000" dirty="0" smtClean="0"/>
              <a:t> </a:t>
            </a:r>
            <a:r>
              <a:rPr lang="en-GB" sz="1000" dirty="0"/>
              <a:t>FN: first </a:t>
            </a:r>
            <a:r>
              <a:rPr lang="en-GB" sz="1000" dirty="0" smtClean="0"/>
              <a:t>neighbour</a:t>
            </a:r>
            <a:r>
              <a:rPr lang="hu-HU" sz="1000" dirty="0" smtClean="0"/>
              <a:t>, </a:t>
            </a:r>
            <a:r>
              <a:rPr lang="hu-HU" sz="1000" dirty="0"/>
              <a:t>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 smtClean="0"/>
              <a:t>cancer</a:t>
            </a:r>
            <a:r>
              <a:rPr lang="en-GB" sz="1000" dirty="0" smtClean="0"/>
              <a:t>. </a:t>
            </a:r>
            <a:r>
              <a:rPr lang="en-GB" sz="1000" dirty="0"/>
              <a:t>*  - p&lt;0.05; ** - p&lt;0.01; *** - p&lt;0.001.  Wilcoxon rank sum test results to the</a:t>
            </a:r>
            <a:r>
              <a:rPr lang="hu-HU" sz="1000" dirty="0"/>
              <a:t> </a:t>
            </a:r>
            <a:r>
              <a:rPr lang="hu-HU" sz="1000" dirty="0" err="1"/>
              <a:t>whole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hu-HU" sz="1000" dirty="0"/>
              <a:t> </a:t>
            </a:r>
            <a:r>
              <a:rPr lang="hu-HU" sz="1000" dirty="0" err="1"/>
              <a:t>specific</a:t>
            </a:r>
            <a:r>
              <a:rPr lang="hu-HU" sz="1000" dirty="0"/>
              <a:t> </a:t>
            </a:r>
            <a:r>
              <a:rPr lang="hu-HU" sz="1000" dirty="0" err="1"/>
              <a:t>network</a:t>
            </a:r>
            <a:r>
              <a:rPr lang="hu-HU" sz="1000" dirty="0"/>
              <a:t> </a:t>
            </a:r>
            <a:r>
              <a:rPr lang="hu-HU" sz="1000" dirty="0" err="1"/>
              <a:t>are</a:t>
            </a:r>
            <a:r>
              <a:rPr lang="hu-HU" sz="1000" dirty="0"/>
              <a:t> </a:t>
            </a:r>
            <a:r>
              <a:rPr lang="hu-HU" sz="1000" dirty="0" err="1"/>
              <a:t>indicated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red</a:t>
            </a:r>
            <a:r>
              <a:rPr lang="en-GB" sz="1000" dirty="0"/>
              <a:t>, </a:t>
            </a:r>
            <a:r>
              <a:rPr lang="hu-HU" sz="1000" dirty="0"/>
              <a:t>and </a:t>
            </a:r>
            <a:r>
              <a:rPr lang="en-GB" sz="1000" dirty="0"/>
              <a:t>to </a:t>
            </a:r>
            <a:r>
              <a:rPr lang="en-GB" sz="1000" dirty="0" smtClean="0"/>
              <a:t>unaffected </a:t>
            </a:r>
            <a:r>
              <a:rPr lang="hu-HU" sz="1000" dirty="0" err="1"/>
              <a:t>proteins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grey</a:t>
            </a:r>
            <a:r>
              <a:rPr lang="en-GB" sz="1000" dirty="0"/>
              <a:t>.</a:t>
            </a:r>
            <a:endParaRPr lang="en-US" sz="1000" dirty="0"/>
          </a:p>
        </p:txBody>
      </p:sp>
      <p:pic>
        <p:nvPicPr>
          <p:cNvPr id="126" name="Kép 12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67"/>
          <a:stretch/>
        </p:blipFill>
        <p:spPr>
          <a:xfrm>
            <a:off x="359240" y="2433289"/>
            <a:ext cx="2964826" cy="1139210"/>
          </a:xfrm>
          <a:prstGeom prst="rect">
            <a:avLst/>
          </a:prstGeom>
        </p:spPr>
      </p:pic>
      <p:pic>
        <p:nvPicPr>
          <p:cNvPr id="127" name="Kép 1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73"/>
          <a:stretch/>
        </p:blipFill>
        <p:spPr>
          <a:xfrm>
            <a:off x="451338" y="972799"/>
            <a:ext cx="2880464" cy="1189085"/>
          </a:xfrm>
          <a:prstGeom prst="rect">
            <a:avLst/>
          </a:prstGeom>
        </p:spPr>
      </p:pic>
      <p:sp>
        <p:nvSpPr>
          <p:cNvPr id="128" name="Szövegdoboz 127"/>
          <p:cNvSpPr txBox="1"/>
          <p:nvPr/>
        </p:nvSpPr>
        <p:spPr>
          <a:xfrm>
            <a:off x="1524911" y="785689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  <a:endParaRPr lang="en-US" sz="1000" b="1" dirty="0"/>
          </a:p>
        </p:txBody>
      </p:sp>
      <p:sp>
        <p:nvSpPr>
          <p:cNvPr id="129" name="Jobb oldali kapcsos zárójel 128"/>
          <p:cNvSpPr/>
          <p:nvPr/>
        </p:nvSpPr>
        <p:spPr>
          <a:xfrm rot="16200000">
            <a:off x="1449367" y="2758077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zövegdoboz 129"/>
          <p:cNvSpPr txBox="1"/>
          <p:nvPr/>
        </p:nvSpPr>
        <p:spPr>
          <a:xfrm>
            <a:off x="1330320" y="282264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131" name="Jobb oldali kapcsos zárójel 130"/>
          <p:cNvSpPr/>
          <p:nvPr/>
        </p:nvSpPr>
        <p:spPr>
          <a:xfrm rot="16200000">
            <a:off x="2356993" y="3023118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zövegdoboz 131"/>
          <p:cNvSpPr txBox="1"/>
          <p:nvPr/>
        </p:nvSpPr>
        <p:spPr>
          <a:xfrm>
            <a:off x="2212439" y="306744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33" name="Jobb oldali kapcsos zárójel 132"/>
          <p:cNvSpPr/>
          <p:nvPr/>
        </p:nvSpPr>
        <p:spPr>
          <a:xfrm rot="16200000">
            <a:off x="1448332" y="1123036"/>
            <a:ext cx="45719" cy="46600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zövegdoboz 133"/>
          <p:cNvSpPr txBox="1"/>
          <p:nvPr/>
        </p:nvSpPr>
        <p:spPr>
          <a:xfrm>
            <a:off x="1333938" y="114610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135" name="Jobb oldali kapcsos zárójel 134"/>
          <p:cNvSpPr/>
          <p:nvPr/>
        </p:nvSpPr>
        <p:spPr>
          <a:xfrm rot="16200000">
            <a:off x="2343868" y="1332727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zövegdoboz 135"/>
          <p:cNvSpPr txBox="1"/>
          <p:nvPr/>
        </p:nvSpPr>
        <p:spPr>
          <a:xfrm>
            <a:off x="2199173" y="139729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45" name="Szövegdoboz 144"/>
          <p:cNvSpPr txBox="1"/>
          <p:nvPr/>
        </p:nvSpPr>
        <p:spPr>
          <a:xfrm rot="16200000">
            <a:off x="33556" y="1417478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46" name="Szövegdoboz 145"/>
          <p:cNvSpPr txBox="1"/>
          <p:nvPr/>
        </p:nvSpPr>
        <p:spPr>
          <a:xfrm rot="16200000">
            <a:off x="-119196" y="280625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47" name="Szövegdoboz 146"/>
          <p:cNvSpPr txBox="1"/>
          <p:nvPr/>
        </p:nvSpPr>
        <p:spPr>
          <a:xfrm>
            <a:off x="541012" y="209101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N=4854</a:t>
            </a:r>
            <a:endParaRPr lang="en-GB" sz="800" dirty="0"/>
          </a:p>
        </p:txBody>
      </p:sp>
      <p:sp>
        <p:nvSpPr>
          <p:cNvPr id="148" name="Szövegdoboz 147"/>
          <p:cNvSpPr txBox="1"/>
          <p:nvPr/>
        </p:nvSpPr>
        <p:spPr>
          <a:xfrm>
            <a:off x="975605" y="209210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N=27</a:t>
            </a:r>
            <a:endParaRPr lang="en-GB" sz="800" dirty="0"/>
          </a:p>
        </p:txBody>
      </p:sp>
      <p:sp>
        <p:nvSpPr>
          <p:cNvPr id="149" name="Szövegdoboz 148"/>
          <p:cNvSpPr txBox="1"/>
          <p:nvPr/>
        </p:nvSpPr>
        <p:spPr>
          <a:xfrm>
            <a:off x="1371365" y="2091676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N=2112</a:t>
            </a:r>
            <a:endParaRPr lang="en-GB" sz="800" dirty="0"/>
          </a:p>
        </p:txBody>
      </p:sp>
      <p:sp>
        <p:nvSpPr>
          <p:cNvPr id="150" name="Szövegdoboz 149"/>
          <p:cNvSpPr txBox="1"/>
          <p:nvPr/>
        </p:nvSpPr>
        <p:spPr>
          <a:xfrm>
            <a:off x="1942523" y="207854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N=603</a:t>
            </a:r>
            <a:endParaRPr lang="en-GB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2354299" y="207745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N=4301</a:t>
            </a:r>
            <a:endParaRPr lang="en-GB" sz="800" dirty="0"/>
          </a:p>
        </p:txBody>
      </p:sp>
      <p:sp>
        <p:nvSpPr>
          <p:cNvPr id="152" name="Szövegdoboz 151"/>
          <p:cNvSpPr txBox="1"/>
          <p:nvPr/>
        </p:nvSpPr>
        <p:spPr>
          <a:xfrm>
            <a:off x="2841430" y="2077450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Whole</a:t>
            </a:r>
            <a:endParaRPr lang="hu-HU" sz="800" dirty="0" smtClean="0"/>
          </a:p>
          <a:p>
            <a:pPr algn="ctr"/>
            <a:r>
              <a:rPr lang="hu-HU" sz="800" dirty="0" smtClean="0"/>
              <a:t> </a:t>
            </a:r>
            <a:r>
              <a:rPr lang="hu-HU" sz="800" dirty="0" err="1" smtClean="0"/>
              <a:t>control</a:t>
            </a:r>
            <a:endParaRPr lang="hu-HU" sz="800" dirty="0" smtClean="0"/>
          </a:p>
          <a:p>
            <a:pPr algn="ctr"/>
            <a:r>
              <a:rPr lang="hu-HU" sz="800" dirty="0" smtClean="0"/>
              <a:t>N=9752</a:t>
            </a:r>
            <a:endParaRPr lang="en-GB" sz="800" dirty="0"/>
          </a:p>
        </p:txBody>
      </p:sp>
      <p:sp>
        <p:nvSpPr>
          <p:cNvPr id="154" name="Szövegdoboz 153"/>
          <p:cNvSpPr txBox="1"/>
          <p:nvPr/>
        </p:nvSpPr>
        <p:spPr>
          <a:xfrm>
            <a:off x="519535" y="351656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N=4854</a:t>
            </a:r>
            <a:endParaRPr lang="en-GB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953297" y="350378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N=27</a:t>
            </a:r>
            <a:endParaRPr lang="en-GB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1357824" y="3503782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N=2112</a:t>
            </a:r>
            <a:endParaRPr lang="en-GB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1921046" y="350409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N=603</a:t>
            </a:r>
            <a:endParaRPr lang="en-GB" sz="800" dirty="0"/>
          </a:p>
        </p:txBody>
      </p:sp>
      <p:sp>
        <p:nvSpPr>
          <p:cNvPr id="158" name="Szövegdoboz 157"/>
          <p:cNvSpPr txBox="1"/>
          <p:nvPr/>
        </p:nvSpPr>
        <p:spPr>
          <a:xfrm>
            <a:off x="2332822" y="350300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N=4301</a:t>
            </a:r>
            <a:endParaRPr lang="en-GB" sz="800" dirty="0"/>
          </a:p>
        </p:txBody>
      </p:sp>
      <p:sp>
        <p:nvSpPr>
          <p:cNvPr id="159" name="Szövegdoboz 158"/>
          <p:cNvSpPr txBox="1"/>
          <p:nvPr/>
        </p:nvSpPr>
        <p:spPr>
          <a:xfrm>
            <a:off x="2819953" y="3503006"/>
            <a:ext cx="506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Whole</a:t>
            </a:r>
            <a:endParaRPr lang="hu-HU" sz="800" dirty="0" smtClean="0"/>
          </a:p>
          <a:p>
            <a:pPr algn="ctr"/>
            <a:r>
              <a:rPr lang="hu-HU" sz="800" dirty="0" err="1" smtClean="0"/>
              <a:t>control</a:t>
            </a:r>
            <a:endParaRPr lang="hu-HU" sz="800" dirty="0" smtClean="0"/>
          </a:p>
          <a:p>
            <a:pPr algn="ctr"/>
            <a:r>
              <a:rPr lang="hu-HU" sz="800" dirty="0" smtClean="0"/>
              <a:t>N=9752</a:t>
            </a:r>
            <a:endParaRPr lang="en-GB" sz="800" dirty="0"/>
          </a:p>
        </p:txBody>
      </p:sp>
      <p:sp>
        <p:nvSpPr>
          <p:cNvPr id="160" name="Szövegdoboz 159"/>
          <p:cNvSpPr txBox="1"/>
          <p:nvPr/>
        </p:nvSpPr>
        <p:spPr>
          <a:xfrm>
            <a:off x="4965927" y="800272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en-US" sz="1000" b="1" dirty="0"/>
          </a:p>
        </p:txBody>
      </p:sp>
      <p:pic>
        <p:nvPicPr>
          <p:cNvPr id="163" name="Kép 16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07"/>
          <a:stretch/>
        </p:blipFill>
        <p:spPr>
          <a:xfrm>
            <a:off x="3718527" y="5460716"/>
            <a:ext cx="2882576" cy="1161290"/>
          </a:xfrm>
          <a:prstGeom prst="rect">
            <a:avLst/>
          </a:prstGeom>
        </p:spPr>
      </p:pic>
      <p:pic>
        <p:nvPicPr>
          <p:cNvPr id="164" name="Kép 16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9"/>
          <a:stretch/>
        </p:blipFill>
        <p:spPr>
          <a:xfrm>
            <a:off x="3643324" y="6909075"/>
            <a:ext cx="2954558" cy="1167403"/>
          </a:xfrm>
          <a:prstGeom prst="rect">
            <a:avLst/>
          </a:prstGeom>
        </p:spPr>
      </p:pic>
      <p:sp>
        <p:nvSpPr>
          <p:cNvPr id="165" name="Jobb oldali kapcsos zárójel 164"/>
          <p:cNvSpPr/>
          <p:nvPr/>
        </p:nvSpPr>
        <p:spPr>
          <a:xfrm rot="16200000">
            <a:off x="5630041" y="5607069"/>
            <a:ext cx="61439" cy="4412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zövegdoboz 165"/>
          <p:cNvSpPr txBox="1"/>
          <p:nvPr/>
        </p:nvSpPr>
        <p:spPr>
          <a:xfrm>
            <a:off x="5428562" y="5615121"/>
            <a:ext cx="456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69" name="Szövegdoboz 168"/>
          <p:cNvSpPr txBox="1"/>
          <p:nvPr/>
        </p:nvSpPr>
        <p:spPr>
          <a:xfrm rot="16200000">
            <a:off x="3301489" y="5897366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70" name="Szövegdoboz 169"/>
          <p:cNvSpPr txBox="1"/>
          <p:nvPr/>
        </p:nvSpPr>
        <p:spPr>
          <a:xfrm rot="16200000">
            <a:off x="3145157" y="7340972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71" name="Szövegdoboz 170"/>
          <p:cNvSpPr txBox="1"/>
          <p:nvPr/>
        </p:nvSpPr>
        <p:spPr>
          <a:xfrm>
            <a:off x="3813908" y="656918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172" name="Szövegdoboz 171"/>
          <p:cNvSpPr txBox="1"/>
          <p:nvPr/>
        </p:nvSpPr>
        <p:spPr>
          <a:xfrm>
            <a:off x="4247668" y="655958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173" name="Szövegdoboz 172"/>
          <p:cNvSpPr txBox="1"/>
          <p:nvPr/>
        </p:nvSpPr>
        <p:spPr>
          <a:xfrm>
            <a:off x="4677843" y="6546880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N=437</a:t>
            </a:r>
            <a:endParaRPr lang="en-GB" sz="800" dirty="0"/>
          </a:p>
        </p:txBody>
      </p:sp>
      <p:sp>
        <p:nvSpPr>
          <p:cNvPr id="174" name="Szövegdoboz 173"/>
          <p:cNvSpPr txBox="1"/>
          <p:nvPr/>
        </p:nvSpPr>
        <p:spPr>
          <a:xfrm>
            <a:off x="5215417" y="655672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175" name="Szövegdoboz 174"/>
          <p:cNvSpPr txBox="1"/>
          <p:nvPr/>
        </p:nvSpPr>
        <p:spPr>
          <a:xfrm>
            <a:off x="5627193" y="655562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176" name="Szövegdoboz 175"/>
          <p:cNvSpPr txBox="1"/>
          <p:nvPr/>
        </p:nvSpPr>
        <p:spPr>
          <a:xfrm>
            <a:off x="6100698" y="655562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177" name="Szövegdoboz 176"/>
          <p:cNvSpPr txBox="1"/>
          <p:nvPr/>
        </p:nvSpPr>
        <p:spPr>
          <a:xfrm>
            <a:off x="3815108" y="800645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178" name="Szövegdoboz 177"/>
          <p:cNvSpPr txBox="1"/>
          <p:nvPr/>
        </p:nvSpPr>
        <p:spPr>
          <a:xfrm>
            <a:off x="4267918" y="798732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179" name="Szövegdoboz 178"/>
          <p:cNvSpPr txBox="1"/>
          <p:nvPr/>
        </p:nvSpPr>
        <p:spPr>
          <a:xfrm>
            <a:off x="4698093" y="7987320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N=437</a:t>
            </a:r>
            <a:endParaRPr lang="en-GB" sz="800" dirty="0"/>
          </a:p>
        </p:txBody>
      </p:sp>
      <p:sp>
        <p:nvSpPr>
          <p:cNvPr id="180" name="Szövegdoboz 179"/>
          <p:cNvSpPr txBox="1"/>
          <p:nvPr/>
        </p:nvSpPr>
        <p:spPr>
          <a:xfrm>
            <a:off x="5216617" y="799398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181" name="Szövegdoboz 180"/>
          <p:cNvSpPr txBox="1"/>
          <p:nvPr/>
        </p:nvSpPr>
        <p:spPr>
          <a:xfrm>
            <a:off x="5647443" y="799924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182" name="Szövegdoboz 181"/>
          <p:cNvSpPr txBox="1"/>
          <p:nvPr/>
        </p:nvSpPr>
        <p:spPr>
          <a:xfrm>
            <a:off x="6120948" y="799924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pic>
        <p:nvPicPr>
          <p:cNvPr id="184" name="Kép 18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5"/>
          <a:stretch/>
        </p:blipFill>
        <p:spPr>
          <a:xfrm>
            <a:off x="410734" y="5372739"/>
            <a:ext cx="2880138" cy="1169642"/>
          </a:xfrm>
          <a:prstGeom prst="rect">
            <a:avLst/>
          </a:prstGeom>
        </p:spPr>
      </p:pic>
      <p:pic>
        <p:nvPicPr>
          <p:cNvPr id="185" name="Kép 18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9"/>
          <a:stretch/>
        </p:blipFill>
        <p:spPr>
          <a:xfrm>
            <a:off x="327365" y="6820131"/>
            <a:ext cx="2958013" cy="1161820"/>
          </a:xfrm>
          <a:prstGeom prst="rect">
            <a:avLst/>
          </a:prstGeom>
        </p:spPr>
      </p:pic>
      <p:sp>
        <p:nvSpPr>
          <p:cNvPr id="186" name="Jobb oldali kapcsos zárójel 185"/>
          <p:cNvSpPr/>
          <p:nvPr/>
        </p:nvSpPr>
        <p:spPr>
          <a:xfrm rot="16200000">
            <a:off x="2284068" y="5692799"/>
            <a:ext cx="61439" cy="49164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zövegdoboz 186"/>
          <p:cNvSpPr txBox="1"/>
          <p:nvPr/>
        </p:nvSpPr>
        <p:spPr>
          <a:xfrm>
            <a:off x="2113303" y="5757363"/>
            <a:ext cx="3918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90" name="Szövegdoboz 189"/>
          <p:cNvSpPr txBox="1"/>
          <p:nvPr/>
        </p:nvSpPr>
        <p:spPr>
          <a:xfrm rot="16200000">
            <a:off x="-53392" y="5813522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191" name="Szövegdoboz 190"/>
          <p:cNvSpPr txBox="1"/>
          <p:nvPr/>
        </p:nvSpPr>
        <p:spPr>
          <a:xfrm rot="16200000">
            <a:off x="-141731" y="7272976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sp>
        <p:nvSpPr>
          <p:cNvPr id="192" name="Szövegdoboz 191"/>
          <p:cNvSpPr txBox="1"/>
          <p:nvPr/>
        </p:nvSpPr>
        <p:spPr>
          <a:xfrm>
            <a:off x="507882" y="791337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N=6698</a:t>
            </a:r>
            <a:endParaRPr lang="en-GB" sz="800" dirty="0"/>
          </a:p>
        </p:txBody>
      </p:sp>
      <p:sp>
        <p:nvSpPr>
          <p:cNvPr id="193" name="Szövegdoboz 192"/>
          <p:cNvSpPr txBox="1"/>
          <p:nvPr/>
        </p:nvSpPr>
        <p:spPr>
          <a:xfrm>
            <a:off x="930794" y="790753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N=5</a:t>
            </a:r>
            <a:endParaRPr lang="en-GB" sz="800" dirty="0"/>
          </a:p>
        </p:txBody>
      </p:sp>
      <p:sp>
        <p:nvSpPr>
          <p:cNvPr id="194" name="Szövegdoboz 193"/>
          <p:cNvSpPr txBox="1"/>
          <p:nvPr/>
        </p:nvSpPr>
        <p:spPr>
          <a:xfrm>
            <a:off x="1360969" y="7907534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N=236</a:t>
            </a:r>
            <a:endParaRPr lang="en-GB" sz="800" dirty="0"/>
          </a:p>
        </p:txBody>
      </p:sp>
      <p:sp>
        <p:nvSpPr>
          <p:cNvPr id="195" name="Szövegdoboz 194"/>
          <p:cNvSpPr txBox="1"/>
          <p:nvPr/>
        </p:nvSpPr>
        <p:spPr>
          <a:xfrm>
            <a:off x="1898543" y="790785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N=302</a:t>
            </a:r>
            <a:endParaRPr lang="en-GB" sz="800" dirty="0"/>
          </a:p>
        </p:txBody>
      </p:sp>
      <p:sp>
        <p:nvSpPr>
          <p:cNvPr id="196" name="Szövegdoboz 195"/>
          <p:cNvSpPr txBox="1"/>
          <p:nvPr/>
        </p:nvSpPr>
        <p:spPr>
          <a:xfrm>
            <a:off x="2310319" y="790675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N=2953</a:t>
            </a:r>
            <a:endParaRPr lang="en-GB" sz="800" dirty="0"/>
          </a:p>
        </p:txBody>
      </p:sp>
      <p:sp>
        <p:nvSpPr>
          <p:cNvPr id="197" name="Szövegdoboz 196"/>
          <p:cNvSpPr txBox="1"/>
          <p:nvPr/>
        </p:nvSpPr>
        <p:spPr>
          <a:xfrm>
            <a:off x="2771802" y="7906758"/>
            <a:ext cx="558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N=10007</a:t>
            </a:r>
            <a:endParaRPr lang="en-GB" sz="800" dirty="0"/>
          </a:p>
        </p:txBody>
      </p:sp>
      <p:sp>
        <p:nvSpPr>
          <p:cNvPr id="198" name="Szövegdoboz 197"/>
          <p:cNvSpPr txBox="1"/>
          <p:nvPr/>
        </p:nvSpPr>
        <p:spPr>
          <a:xfrm>
            <a:off x="513574" y="648333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N=6698</a:t>
            </a:r>
            <a:endParaRPr lang="en-GB" sz="800" dirty="0"/>
          </a:p>
        </p:txBody>
      </p:sp>
      <p:sp>
        <p:nvSpPr>
          <p:cNvPr id="199" name="Szövegdoboz 198"/>
          <p:cNvSpPr txBox="1"/>
          <p:nvPr/>
        </p:nvSpPr>
        <p:spPr>
          <a:xfrm>
            <a:off x="947336" y="647054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N=5</a:t>
            </a:r>
            <a:endParaRPr lang="en-GB" sz="800" dirty="0"/>
          </a:p>
        </p:txBody>
      </p:sp>
      <p:sp>
        <p:nvSpPr>
          <p:cNvPr id="200" name="Szövegdoboz 199"/>
          <p:cNvSpPr txBox="1"/>
          <p:nvPr/>
        </p:nvSpPr>
        <p:spPr>
          <a:xfrm>
            <a:off x="1377511" y="6470547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N=236</a:t>
            </a:r>
            <a:endParaRPr lang="en-GB" sz="800" dirty="0"/>
          </a:p>
        </p:txBody>
      </p:sp>
      <p:sp>
        <p:nvSpPr>
          <p:cNvPr id="201" name="Szövegdoboz 200"/>
          <p:cNvSpPr txBox="1"/>
          <p:nvPr/>
        </p:nvSpPr>
        <p:spPr>
          <a:xfrm>
            <a:off x="1915085" y="647086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N=302</a:t>
            </a:r>
            <a:endParaRPr lang="en-GB" sz="800" dirty="0"/>
          </a:p>
        </p:txBody>
      </p:sp>
      <p:sp>
        <p:nvSpPr>
          <p:cNvPr id="202" name="Szövegdoboz 201"/>
          <p:cNvSpPr txBox="1"/>
          <p:nvPr/>
        </p:nvSpPr>
        <p:spPr>
          <a:xfrm>
            <a:off x="2326861" y="646977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N=2953</a:t>
            </a:r>
            <a:endParaRPr lang="en-GB" sz="800" dirty="0"/>
          </a:p>
        </p:txBody>
      </p:sp>
      <p:sp>
        <p:nvSpPr>
          <p:cNvPr id="203" name="Szövegdoboz 202"/>
          <p:cNvSpPr txBox="1"/>
          <p:nvPr/>
        </p:nvSpPr>
        <p:spPr>
          <a:xfrm>
            <a:off x="2788345" y="6469771"/>
            <a:ext cx="558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Whole</a:t>
            </a:r>
            <a:r>
              <a:rPr lang="hu-HU" sz="800" dirty="0" smtClean="0"/>
              <a:t> </a:t>
            </a:r>
          </a:p>
          <a:p>
            <a:pPr algn="ctr"/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N=10007</a:t>
            </a:r>
            <a:endParaRPr lang="en-GB" sz="800" dirty="0"/>
          </a:p>
        </p:txBody>
      </p:sp>
      <p:sp>
        <p:nvSpPr>
          <p:cNvPr id="204" name="Szövegdoboz 203"/>
          <p:cNvSpPr txBox="1"/>
          <p:nvPr/>
        </p:nvSpPr>
        <p:spPr>
          <a:xfrm>
            <a:off x="1079837" y="102208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05" name="Szövegdoboz 204"/>
          <p:cNvSpPr txBox="1"/>
          <p:nvPr/>
        </p:nvSpPr>
        <p:spPr>
          <a:xfrm>
            <a:off x="1072960" y="97133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6" name="Szövegdoboz 205"/>
          <p:cNvSpPr txBox="1"/>
          <p:nvPr/>
        </p:nvSpPr>
        <p:spPr>
          <a:xfrm>
            <a:off x="1540759" y="140898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07" name="Szövegdoboz 206"/>
          <p:cNvSpPr txBox="1"/>
          <p:nvPr/>
        </p:nvSpPr>
        <p:spPr>
          <a:xfrm>
            <a:off x="1536052" y="132112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08" name="Szövegdoboz 207"/>
          <p:cNvSpPr txBox="1"/>
          <p:nvPr/>
        </p:nvSpPr>
        <p:spPr>
          <a:xfrm>
            <a:off x="2436596" y="163764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09" name="Szövegdoboz 208"/>
          <p:cNvSpPr txBox="1"/>
          <p:nvPr/>
        </p:nvSpPr>
        <p:spPr>
          <a:xfrm>
            <a:off x="2431889" y="154978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0" name="Szövegdoboz 209"/>
          <p:cNvSpPr txBox="1"/>
          <p:nvPr/>
        </p:nvSpPr>
        <p:spPr>
          <a:xfrm>
            <a:off x="1988999" y="180031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1" name="Szövegdoboz 210"/>
          <p:cNvSpPr txBox="1"/>
          <p:nvPr/>
        </p:nvSpPr>
        <p:spPr>
          <a:xfrm>
            <a:off x="1084622" y="269727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2" name="Szövegdoboz 211"/>
          <p:cNvSpPr txBox="1"/>
          <p:nvPr/>
        </p:nvSpPr>
        <p:spPr>
          <a:xfrm>
            <a:off x="1079915" y="260941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3" name="Szövegdoboz 212"/>
          <p:cNvSpPr txBox="1"/>
          <p:nvPr/>
        </p:nvSpPr>
        <p:spPr>
          <a:xfrm>
            <a:off x="1536382" y="319343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4" name="Szövegdoboz 213"/>
          <p:cNvSpPr txBox="1"/>
          <p:nvPr/>
        </p:nvSpPr>
        <p:spPr>
          <a:xfrm>
            <a:off x="1531675" y="310557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2455508" y="33011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2458213" y="323308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1988999" y="337480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8" name="Szövegdoboz 217"/>
          <p:cNvSpPr txBox="1"/>
          <p:nvPr/>
        </p:nvSpPr>
        <p:spPr>
          <a:xfrm>
            <a:off x="4383248" y="556599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9" name="Szövegdoboz 218"/>
          <p:cNvSpPr txBox="1"/>
          <p:nvPr/>
        </p:nvSpPr>
        <p:spPr>
          <a:xfrm>
            <a:off x="4378541" y="54781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0" name="Szövegdoboz 219"/>
          <p:cNvSpPr txBox="1"/>
          <p:nvPr/>
        </p:nvSpPr>
        <p:spPr>
          <a:xfrm>
            <a:off x="4810421" y="553547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1" name="Szövegdoboz 220"/>
          <p:cNvSpPr txBox="1"/>
          <p:nvPr/>
        </p:nvSpPr>
        <p:spPr>
          <a:xfrm>
            <a:off x="4806541" y="547736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2" name="Szövegdoboz 221"/>
          <p:cNvSpPr txBox="1"/>
          <p:nvPr/>
        </p:nvSpPr>
        <p:spPr>
          <a:xfrm>
            <a:off x="5729468" y="589069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3" name="Szövegdoboz 222"/>
          <p:cNvSpPr txBox="1"/>
          <p:nvPr/>
        </p:nvSpPr>
        <p:spPr>
          <a:xfrm>
            <a:off x="5732845" y="584045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4" name="Szövegdoboz 223"/>
          <p:cNvSpPr txBox="1"/>
          <p:nvPr/>
        </p:nvSpPr>
        <p:spPr>
          <a:xfrm>
            <a:off x="5279114" y="621049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5" name="Jobb oldali kapcsos zárójel 224"/>
          <p:cNvSpPr/>
          <p:nvPr/>
        </p:nvSpPr>
        <p:spPr>
          <a:xfrm rot="16200000">
            <a:off x="5662658" y="7135772"/>
            <a:ext cx="61439" cy="4412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zövegdoboz 225"/>
          <p:cNvSpPr txBox="1"/>
          <p:nvPr/>
        </p:nvSpPr>
        <p:spPr>
          <a:xfrm>
            <a:off x="5461179" y="7143824"/>
            <a:ext cx="456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27" name="Szövegdoboz 226"/>
          <p:cNvSpPr txBox="1"/>
          <p:nvPr/>
        </p:nvSpPr>
        <p:spPr>
          <a:xfrm>
            <a:off x="4351660" y="693800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" name="Szövegdoboz 227"/>
          <p:cNvSpPr txBox="1"/>
          <p:nvPr/>
        </p:nvSpPr>
        <p:spPr>
          <a:xfrm>
            <a:off x="4345688" y="689563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9" name="Szövegdoboz 228"/>
          <p:cNvSpPr txBox="1"/>
          <p:nvPr/>
        </p:nvSpPr>
        <p:spPr>
          <a:xfrm>
            <a:off x="4843038" y="706417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0" name="Szövegdoboz 229"/>
          <p:cNvSpPr txBox="1"/>
          <p:nvPr/>
        </p:nvSpPr>
        <p:spPr>
          <a:xfrm>
            <a:off x="4839158" y="700607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5765462" y="736916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5311731" y="773919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5762620" y="74183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7" name="Szövegdoboz 236"/>
          <p:cNvSpPr txBox="1"/>
          <p:nvPr/>
        </p:nvSpPr>
        <p:spPr>
          <a:xfrm>
            <a:off x="4783011" y="171531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8" name="Szövegdoboz 237"/>
          <p:cNvSpPr txBox="1"/>
          <p:nvPr/>
        </p:nvSpPr>
        <p:spPr>
          <a:xfrm>
            <a:off x="4776134" y="16585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9" name="Szövegdoboz 238"/>
          <p:cNvSpPr txBox="1"/>
          <p:nvPr/>
        </p:nvSpPr>
        <p:spPr>
          <a:xfrm>
            <a:off x="4323571" y="130035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0" name="Szövegdoboz 239"/>
          <p:cNvSpPr txBox="1"/>
          <p:nvPr/>
        </p:nvSpPr>
        <p:spPr>
          <a:xfrm>
            <a:off x="4326948" y="125012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1" name="Szövegdoboz 240"/>
          <p:cNvSpPr txBox="1"/>
          <p:nvPr/>
        </p:nvSpPr>
        <p:spPr>
          <a:xfrm>
            <a:off x="5224040" y="19671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2" name="Szövegdoboz 241"/>
          <p:cNvSpPr txBox="1"/>
          <p:nvPr/>
        </p:nvSpPr>
        <p:spPr>
          <a:xfrm>
            <a:off x="5217163" y="19104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3" name="Szövegdoboz 242"/>
          <p:cNvSpPr txBox="1"/>
          <p:nvPr/>
        </p:nvSpPr>
        <p:spPr>
          <a:xfrm>
            <a:off x="5679893" y="191332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4" name="Szövegdoboz 243"/>
          <p:cNvSpPr txBox="1"/>
          <p:nvPr/>
        </p:nvSpPr>
        <p:spPr>
          <a:xfrm>
            <a:off x="5673016" y="18565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5" name="Szövegdoboz 244"/>
          <p:cNvSpPr txBox="1"/>
          <p:nvPr/>
        </p:nvSpPr>
        <p:spPr>
          <a:xfrm>
            <a:off x="5274573" y="343529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6" name="Szövegdoboz 245"/>
          <p:cNvSpPr txBox="1"/>
          <p:nvPr/>
        </p:nvSpPr>
        <p:spPr>
          <a:xfrm>
            <a:off x="5267696" y="337857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7" name="Szövegdoboz 246"/>
          <p:cNvSpPr txBox="1"/>
          <p:nvPr/>
        </p:nvSpPr>
        <p:spPr>
          <a:xfrm>
            <a:off x="5730576" y="33888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48" name="Szövegdoboz 247"/>
          <p:cNvSpPr txBox="1"/>
          <p:nvPr/>
        </p:nvSpPr>
        <p:spPr>
          <a:xfrm>
            <a:off x="5723699" y="33321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49" name="Szövegdoboz 248"/>
          <p:cNvSpPr txBox="1"/>
          <p:nvPr/>
        </p:nvSpPr>
        <p:spPr>
          <a:xfrm>
            <a:off x="4814153" y="319826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0" name="Szövegdoboz 249"/>
          <p:cNvSpPr txBox="1"/>
          <p:nvPr/>
        </p:nvSpPr>
        <p:spPr>
          <a:xfrm>
            <a:off x="4807276" y="314154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1" name="Szövegdoboz 250"/>
          <p:cNvSpPr txBox="1"/>
          <p:nvPr/>
        </p:nvSpPr>
        <p:spPr>
          <a:xfrm>
            <a:off x="4356906" y="279428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2" name="Szövegdoboz 251"/>
          <p:cNvSpPr txBox="1"/>
          <p:nvPr/>
        </p:nvSpPr>
        <p:spPr>
          <a:xfrm>
            <a:off x="4350029" y="27375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3" name="Szövegdoboz 252"/>
          <p:cNvSpPr txBox="1"/>
          <p:nvPr/>
        </p:nvSpPr>
        <p:spPr>
          <a:xfrm>
            <a:off x="1071214" y="606426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4" name="Szövegdoboz 253"/>
          <p:cNvSpPr txBox="1"/>
          <p:nvPr/>
        </p:nvSpPr>
        <p:spPr>
          <a:xfrm>
            <a:off x="1045566" y="60042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5" name="Szövegdoboz 254"/>
          <p:cNvSpPr txBox="1"/>
          <p:nvPr/>
        </p:nvSpPr>
        <p:spPr>
          <a:xfrm>
            <a:off x="1502125" y="587245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6" name="Szövegdoboz 255"/>
          <p:cNvSpPr txBox="1"/>
          <p:nvPr/>
        </p:nvSpPr>
        <p:spPr>
          <a:xfrm>
            <a:off x="1495248" y="58157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7" name="Szövegdoboz 256"/>
          <p:cNvSpPr txBox="1"/>
          <p:nvPr/>
        </p:nvSpPr>
        <p:spPr>
          <a:xfrm>
            <a:off x="2411990" y="597616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8" name="Szövegdoboz 257"/>
          <p:cNvSpPr txBox="1"/>
          <p:nvPr/>
        </p:nvSpPr>
        <p:spPr>
          <a:xfrm>
            <a:off x="2405113" y="59194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9" name="Szövegdoboz 258"/>
          <p:cNvSpPr txBox="1"/>
          <p:nvPr/>
        </p:nvSpPr>
        <p:spPr>
          <a:xfrm>
            <a:off x="1957649" y="618530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GB" sz="800" dirty="0">
              <a:solidFill>
                <a:srgbClr val="7D7D7D"/>
              </a:solidFill>
            </a:endParaRPr>
          </a:p>
        </p:txBody>
      </p:sp>
      <p:sp>
        <p:nvSpPr>
          <p:cNvPr id="260" name="Jobb oldali kapcsos zárójel 259"/>
          <p:cNvSpPr/>
          <p:nvPr/>
        </p:nvSpPr>
        <p:spPr>
          <a:xfrm rot="16200000">
            <a:off x="2278574" y="7366131"/>
            <a:ext cx="61439" cy="49164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zövegdoboz 260"/>
          <p:cNvSpPr txBox="1"/>
          <p:nvPr/>
        </p:nvSpPr>
        <p:spPr>
          <a:xfrm>
            <a:off x="2107809" y="7430695"/>
            <a:ext cx="3918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62" name="Szövegdoboz 261"/>
          <p:cNvSpPr txBox="1"/>
          <p:nvPr/>
        </p:nvSpPr>
        <p:spPr>
          <a:xfrm>
            <a:off x="1051279" y="771349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63" name="Szövegdoboz 262"/>
          <p:cNvSpPr txBox="1"/>
          <p:nvPr/>
        </p:nvSpPr>
        <p:spPr>
          <a:xfrm>
            <a:off x="1044402" y="765676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64" name="Szövegdoboz 263"/>
          <p:cNvSpPr txBox="1"/>
          <p:nvPr/>
        </p:nvSpPr>
        <p:spPr>
          <a:xfrm>
            <a:off x="1496631" y="748491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65" name="Szövegdoboz 264"/>
          <p:cNvSpPr txBox="1"/>
          <p:nvPr/>
        </p:nvSpPr>
        <p:spPr>
          <a:xfrm>
            <a:off x="1489754" y="742818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66" name="Szövegdoboz 265"/>
          <p:cNvSpPr txBox="1"/>
          <p:nvPr/>
        </p:nvSpPr>
        <p:spPr>
          <a:xfrm>
            <a:off x="2411067" y="765676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67" name="Szövegdoboz 266"/>
          <p:cNvSpPr txBox="1"/>
          <p:nvPr/>
        </p:nvSpPr>
        <p:spPr>
          <a:xfrm>
            <a:off x="2404190" y="760004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68" name="Szövegdoboz 267"/>
          <p:cNvSpPr txBox="1"/>
          <p:nvPr/>
        </p:nvSpPr>
        <p:spPr>
          <a:xfrm>
            <a:off x="1952155" y="780725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GB" sz="800" dirty="0">
              <a:solidFill>
                <a:srgbClr val="7D7D7D"/>
              </a:solidFill>
            </a:endParaRPr>
          </a:p>
        </p:txBody>
      </p:sp>
      <p:sp>
        <p:nvSpPr>
          <p:cNvPr id="269" name="Jobb oldali kapcsos zárójel 268"/>
          <p:cNvSpPr/>
          <p:nvPr/>
        </p:nvSpPr>
        <p:spPr>
          <a:xfrm rot="16200000">
            <a:off x="4868368" y="1184234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zövegdoboz 269"/>
          <p:cNvSpPr txBox="1"/>
          <p:nvPr/>
        </p:nvSpPr>
        <p:spPr>
          <a:xfrm>
            <a:off x="5032383" y="1445818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1" name="Jobb oldali kapcsos zárójel 270"/>
          <p:cNvSpPr/>
          <p:nvPr/>
        </p:nvSpPr>
        <p:spPr>
          <a:xfrm rot="16200000">
            <a:off x="4918490" y="2270834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zövegdoboz 271"/>
          <p:cNvSpPr txBox="1"/>
          <p:nvPr/>
        </p:nvSpPr>
        <p:spPr>
          <a:xfrm>
            <a:off x="5082505" y="2532418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3" name="Jobb oldali kapcsos zárójel 272"/>
          <p:cNvSpPr/>
          <p:nvPr/>
        </p:nvSpPr>
        <p:spPr>
          <a:xfrm rot="16200000">
            <a:off x="1639092" y="2164101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zövegdoboz 273"/>
          <p:cNvSpPr txBox="1"/>
          <p:nvPr/>
        </p:nvSpPr>
        <p:spPr>
          <a:xfrm>
            <a:off x="1803107" y="2425685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5" name="Jobb oldali kapcsos zárójel 274"/>
          <p:cNvSpPr/>
          <p:nvPr/>
        </p:nvSpPr>
        <p:spPr>
          <a:xfrm rot="16200000">
            <a:off x="1660948" y="704824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zövegdoboz 275"/>
          <p:cNvSpPr txBox="1"/>
          <p:nvPr/>
        </p:nvSpPr>
        <p:spPr>
          <a:xfrm>
            <a:off x="1824963" y="966408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7" name="Jobb oldali kapcsos zárójel 276"/>
          <p:cNvSpPr/>
          <p:nvPr/>
        </p:nvSpPr>
        <p:spPr>
          <a:xfrm rot="16200000">
            <a:off x="4954913" y="5524976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zövegdoboz 277"/>
          <p:cNvSpPr txBox="1"/>
          <p:nvPr/>
        </p:nvSpPr>
        <p:spPr>
          <a:xfrm>
            <a:off x="5118928" y="5786560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9" name="Jobb oldali kapcsos zárójel 278"/>
          <p:cNvSpPr/>
          <p:nvPr/>
        </p:nvSpPr>
        <p:spPr>
          <a:xfrm rot="16200000">
            <a:off x="4964077" y="7039491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zövegdoboz 279"/>
          <p:cNvSpPr txBox="1"/>
          <p:nvPr/>
        </p:nvSpPr>
        <p:spPr>
          <a:xfrm>
            <a:off x="5128092" y="7301075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81" name="Jobb oldali kapcsos zárójel 280"/>
          <p:cNvSpPr/>
          <p:nvPr/>
        </p:nvSpPr>
        <p:spPr>
          <a:xfrm rot="16200000">
            <a:off x="1578740" y="5355023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zövegdoboz 281"/>
          <p:cNvSpPr txBox="1"/>
          <p:nvPr/>
        </p:nvSpPr>
        <p:spPr>
          <a:xfrm>
            <a:off x="1742755" y="5616607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283" name="Jobb oldali kapcsos zárójel 282"/>
          <p:cNvSpPr/>
          <p:nvPr/>
        </p:nvSpPr>
        <p:spPr>
          <a:xfrm rot="16200000">
            <a:off x="1503115" y="6928091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zövegdoboz 283"/>
          <p:cNvSpPr txBox="1"/>
          <p:nvPr/>
        </p:nvSpPr>
        <p:spPr>
          <a:xfrm>
            <a:off x="1667130" y="7189675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189" name="Szövegdoboz 188"/>
          <p:cNvSpPr txBox="1"/>
          <p:nvPr/>
        </p:nvSpPr>
        <p:spPr>
          <a:xfrm>
            <a:off x="3808143" y="502341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234" name="Szövegdoboz 233"/>
          <p:cNvSpPr txBox="1"/>
          <p:nvPr/>
        </p:nvSpPr>
        <p:spPr>
          <a:xfrm>
            <a:off x="4243963" y="501014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235" name="Szövegdoboz 234"/>
          <p:cNvSpPr txBox="1"/>
          <p:nvPr/>
        </p:nvSpPr>
        <p:spPr>
          <a:xfrm>
            <a:off x="4648490" y="5010141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N=1676</a:t>
            </a:r>
            <a:endParaRPr lang="en-GB" sz="800" dirty="0"/>
          </a:p>
        </p:txBody>
      </p:sp>
      <p:sp>
        <p:nvSpPr>
          <p:cNvPr id="236" name="Szövegdoboz 235"/>
          <p:cNvSpPr txBox="1"/>
          <p:nvPr/>
        </p:nvSpPr>
        <p:spPr>
          <a:xfrm>
            <a:off x="5186064" y="501045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N=1039</a:t>
            </a:r>
            <a:endParaRPr lang="en-GB" sz="800" dirty="0"/>
          </a:p>
        </p:txBody>
      </p:sp>
      <p:sp>
        <p:nvSpPr>
          <p:cNvPr id="285" name="Szövegdoboz 284"/>
          <p:cNvSpPr txBox="1"/>
          <p:nvPr/>
        </p:nvSpPr>
        <p:spPr>
          <a:xfrm>
            <a:off x="5623488" y="501889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N=4940</a:t>
            </a:r>
            <a:endParaRPr lang="en-GB" sz="800" dirty="0"/>
          </a:p>
        </p:txBody>
      </p:sp>
      <p:sp>
        <p:nvSpPr>
          <p:cNvPr id="286" name="Szövegdoboz 285"/>
          <p:cNvSpPr txBox="1"/>
          <p:nvPr/>
        </p:nvSpPr>
        <p:spPr>
          <a:xfrm>
            <a:off x="6096993" y="5009365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287" name="Szövegdoboz 286"/>
          <p:cNvSpPr txBox="1"/>
          <p:nvPr/>
        </p:nvSpPr>
        <p:spPr>
          <a:xfrm>
            <a:off x="520674" y="496311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N=3782</a:t>
            </a:r>
            <a:endParaRPr lang="en-GB" sz="800" dirty="0"/>
          </a:p>
        </p:txBody>
      </p:sp>
      <p:sp>
        <p:nvSpPr>
          <p:cNvPr id="288" name="Szövegdoboz 287"/>
          <p:cNvSpPr txBox="1"/>
          <p:nvPr/>
        </p:nvSpPr>
        <p:spPr>
          <a:xfrm>
            <a:off x="956494" y="494983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N=20</a:t>
            </a:r>
            <a:endParaRPr lang="en-GB" sz="800" dirty="0"/>
          </a:p>
        </p:txBody>
      </p:sp>
      <p:sp>
        <p:nvSpPr>
          <p:cNvPr id="289" name="Szövegdoboz 288"/>
          <p:cNvSpPr txBox="1"/>
          <p:nvPr/>
        </p:nvSpPr>
        <p:spPr>
          <a:xfrm>
            <a:off x="1361021" y="4949839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N=1676</a:t>
            </a:r>
            <a:endParaRPr lang="en-GB" sz="800" dirty="0"/>
          </a:p>
        </p:txBody>
      </p:sp>
      <p:sp>
        <p:nvSpPr>
          <p:cNvPr id="290" name="Szövegdoboz 289"/>
          <p:cNvSpPr txBox="1"/>
          <p:nvPr/>
        </p:nvSpPr>
        <p:spPr>
          <a:xfrm>
            <a:off x="1898595" y="495015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N=1039</a:t>
            </a:r>
            <a:endParaRPr lang="en-GB" sz="800" dirty="0"/>
          </a:p>
        </p:txBody>
      </p:sp>
      <p:sp>
        <p:nvSpPr>
          <p:cNvPr id="291" name="Szövegdoboz 290"/>
          <p:cNvSpPr txBox="1"/>
          <p:nvPr/>
        </p:nvSpPr>
        <p:spPr>
          <a:xfrm>
            <a:off x="2336019" y="495858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N=4940</a:t>
            </a:r>
            <a:endParaRPr lang="en-GB" sz="800" dirty="0"/>
          </a:p>
        </p:txBody>
      </p:sp>
      <p:sp>
        <p:nvSpPr>
          <p:cNvPr id="292" name="Szövegdoboz 291"/>
          <p:cNvSpPr txBox="1"/>
          <p:nvPr/>
        </p:nvSpPr>
        <p:spPr>
          <a:xfrm>
            <a:off x="2809524" y="494906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N=9998</a:t>
            </a:r>
            <a:endParaRPr lang="en-GB" sz="800" dirty="0"/>
          </a:p>
        </p:txBody>
      </p:sp>
      <p:sp>
        <p:nvSpPr>
          <p:cNvPr id="183" name="Szövegdoboz 182"/>
          <p:cNvSpPr txBox="1"/>
          <p:nvPr/>
        </p:nvSpPr>
        <p:spPr>
          <a:xfrm>
            <a:off x="1658539" y="5219026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en-US" sz="1000" b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73"/>
          <a:stretch/>
        </p:blipFill>
        <p:spPr>
          <a:xfrm>
            <a:off x="3698208" y="8399569"/>
            <a:ext cx="2898180" cy="1132248"/>
          </a:xfrm>
          <a:prstGeom prst="rect">
            <a:avLst/>
          </a:prstGeom>
        </p:spPr>
      </p:pic>
      <p:sp>
        <p:nvSpPr>
          <p:cNvPr id="299" name="Szövegdoboz 298"/>
          <p:cNvSpPr txBox="1"/>
          <p:nvPr/>
        </p:nvSpPr>
        <p:spPr>
          <a:xfrm>
            <a:off x="3767425" y="9484711"/>
            <a:ext cx="512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300" name="Szövegdoboz 299"/>
          <p:cNvSpPr txBox="1"/>
          <p:nvPr/>
        </p:nvSpPr>
        <p:spPr>
          <a:xfrm>
            <a:off x="4220235" y="9465577"/>
            <a:ext cx="555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301" name="Szövegdoboz 300"/>
          <p:cNvSpPr txBox="1"/>
          <p:nvPr/>
        </p:nvSpPr>
        <p:spPr>
          <a:xfrm>
            <a:off x="4650409" y="9465577"/>
            <a:ext cx="596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N=437</a:t>
            </a:r>
            <a:endParaRPr lang="en-GB" sz="800" dirty="0"/>
          </a:p>
        </p:txBody>
      </p:sp>
      <p:sp>
        <p:nvSpPr>
          <p:cNvPr id="302" name="Szövegdoboz 301"/>
          <p:cNvSpPr txBox="1"/>
          <p:nvPr/>
        </p:nvSpPr>
        <p:spPr>
          <a:xfrm>
            <a:off x="5168934" y="9472244"/>
            <a:ext cx="460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303" name="Szövegdoboz 302"/>
          <p:cNvSpPr txBox="1"/>
          <p:nvPr/>
        </p:nvSpPr>
        <p:spPr>
          <a:xfrm>
            <a:off x="5599760" y="9477501"/>
            <a:ext cx="512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304" name="Szövegdoboz 303"/>
          <p:cNvSpPr txBox="1"/>
          <p:nvPr/>
        </p:nvSpPr>
        <p:spPr>
          <a:xfrm>
            <a:off x="6073265" y="9477501"/>
            <a:ext cx="539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305" name="Szövegdoboz 304"/>
          <p:cNvSpPr txBox="1"/>
          <p:nvPr/>
        </p:nvSpPr>
        <p:spPr>
          <a:xfrm>
            <a:off x="501136" y="9500884"/>
            <a:ext cx="512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306" name="Szövegdoboz 305"/>
          <p:cNvSpPr txBox="1"/>
          <p:nvPr/>
        </p:nvSpPr>
        <p:spPr>
          <a:xfrm>
            <a:off x="953946" y="9481750"/>
            <a:ext cx="555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307" name="Szövegdoboz 306"/>
          <p:cNvSpPr txBox="1"/>
          <p:nvPr/>
        </p:nvSpPr>
        <p:spPr>
          <a:xfrm>
            <a:off x="1384120" y="9481750"/>
            <a:ext cx="596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N=437</a:t>
            </a:r>
            <a:endParaRPr lang="en-GB" sz="800" dirty="0"/>
          </a:p>
        </p:txBody>
      </p:sp>
      <p:sp>
        <p:nvSpPr>
          <p:cNvPr id="308" name="Szövegdoboz 307"/>
          <p:cNvSpPr txBox="1"/>
          <p:nvPr/>
        </p:nvSpPr>
        <p:spPr>
          <a:xfrm>
            <a:off x="1902645" y="9488417"/>
            <a:ext cx="460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309" name="Szövegdoboz 308"/>
          <p:cNvSpPr txBox="1"/>
          <p:nvPr/>
        </p:nvSpPr>
        <p:spPr>
          <a:xfrm>
            <a:off x="2333471" y="9493674"/>
            <a:ext cx="512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310" name="Szövegdoboz 309"/>
          <p:cNvSpPr txBox="1"/>
          <p:nvPr/>
        </p:nvSpPr>
        <p:spPr>
          <a:xfrm>
            <a:off x="2806976" y="9493674"/>
            <a:ext cx="539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</a:p>
          <a:p>
            <a:pPr algn="ctr"/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293" name="Szövegdoboz 292"/>
          <p:cNvSpPr txBox="1"/>
          <p:nvPr/>
        </p:nvSpPr>
        <p:spPr>
          <a:xfrm rot="16200000">
            <a:off x="-160141" y="4317820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94" name="Szövegdoboz 293"/>
          <p:cNvSpPr txBox="1"/>
          <p:nvPr/>
        </p:nvSpPr>
        <p:spPr>
          <a:xfrm rot="16200000">
            <a:off x="3015102" y="4339396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95" name="Szövegdoboz 294"/>
          <p:cNvSpPr txBox="1"/>
          <p:nvPr/>
        </p:nvSpPr>
        <p:spPr>
          <a:xfrm rot="16200000">
            <a:off x="3061147" y="8818087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96" name="Szövegdoboz 295"/>
          <p:cNvSpPr txBox="1"/>
          <p:nvPr/>
        </p:nvSpPr>
        <p:spPr>
          <a:xfrm rot="16200000">
            <a:off x="-231478" y="8739807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coefficient</a:t>
            </a:r>
            <a:endParaRPr lang="en-US" sz="800" dirty="0"/>
          </a:p>
        </p:txBody>
      </p:sp>
      <p:sp>
        <p:nvSpPr>
          <p:cNvPr id="297" name="Szövegdoboz 296"/>
          <p:cNvSpPr txBox="1"/>
          <p:nvPr/>
        </p:nvSpPr>
        <p:spPr>
          <a:xfrm>
            <a:off x="1544105" y="405885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98" name="Szövegdoboz 297"/>
          <p:cNvSpPr txBox="1"/>
          <p:nvPr/>
        </p:nvSpPr>
        <p:spPr>
          <a:xfrm>
            <a:off x="1539398" y="397099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12" name="Szövegdoboz 311"/>
          <p:cNvSpPr txBox="1"/>
          <p:nvPr/>
        </p:nvSpPr>
        <p:spPr>
          <a:xfrm>
            <a:off x="1988999" y="399529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13" name="Szövegdoboz 312"/>
          <p:cNvSpPr txBox="1"/>
          <p:nvPr/>
        </p:nvSpPr>
        <p:spPr>
          <a:xfrm>
            <a:off x="2451966" y="407630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14" name="Szövegdoboz 313"/>
          <p:cNvSpPr txBox="1"/>
          <p:nvPr/>
        </p:nvSpPr>
        <p:spPr>
          <a:xfrm>
            <a:off x="2447259" y="39884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15" name="Jobb oldali kapcsos zárójel 314"/>
          <p:cNvSpPr/>
          <p:nvPr/>
        </p:nvSpPr>
        <p:spPr>
          <a:xfrm rot="16200000">
            <a:off x="1432597" y="4295428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Szövegdoboz 315"/>
          <p:cNvSpPr txBox="1"/>
          <p:nvPr/>
        </p:nvSpPr>
        <p:spPr>
          <a:xfrm>
            <a:off x="1313550" y="435999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317" name="Jobb oldali kapcsos zárójel 316"/>
          <p:cNvSpPr/>
          <p:nvPr/>
        </p:nvSpPr>
        <p:spPr>
          <a:xfrm rot="16200000">
            <a:off x="2374977" y="3887239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Szövegdoboz 317"/>
          <p:cNvSpPr txBox="1"/>
          <p:nvPr/>
        </p:nvSpPr>
        <p:spPr>
          <a:xfrm>
            <a:off x="2230423" y="393156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19" name="Jobb oldali kapcsos zárójel 318"/>
          <p:cNvSpPr/>
          <p:nvPr/>
        </p:nvSpPr>
        <p:spPr>
          <a:xfrm rot="16200000">
            <a:off x="2136754" y="1337638"/>
            <a:ext cx="57257" cy="891491"/>
          </a:xfrm>
          <a:prstGeom prst="rightBrace">
            <a:avLst>
              <a:gd name="adj1" fmla="val 8333"/>
              <a:gd name="adj2" fmla="val 2596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Szövegdoboz 319"/>
          <p:cNvSpPr txBox="1"/>
          <p:nvPr/>
        </p:nvSpPr>
        <p:spPr>
          <a:xfrm>
            <a:off x="1780762" y="161349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23" name="Jobb oldali kapcsos zárójel 322"/>
          <p:cNvSpPr/>
          <p:nvPr/>
        </p:nvSpPr>
        <p:spPr>
          <a:xfrm rot="16200000">
            <a:off x="2133743" y="2649474"/>
            <a:ext cx="57257" cy="891491"/>
          </a:xfrm>
          <a:prstGeom prst="rightBrace">
            <a:avLst>
              <a:gd name="adj1" fmla="val 8333"/>
              <a:gd name="adj2" fmla="val 2596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Szövegdoboz 323"/>
          <p:cNvSpPr txBox="1"/>
          <p:nvPr/>
        </p:nvSpPr>
        <p:spPr>
          <a:xfrm>
            <a:off x="1777751" y="292533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25" name="Jobb oldali kapcsos zárójel 324"/>
          <p:cNvSpPr/>
          <p:nvPr/>
        </p:nvSpPr>
        <p:spPr>
          <a:xfrm rot="16200000">
            <a:off x="2129844" y="3945042"/>
            <a:ext cx="57257" cy="891491"/>
          </a:xfrm>
          <a:prstGeom prst="rightBrace">
            <a:avLst>
              <a:gd name="adj1" fmla="val 8333"/>
              <a:gd name="adj2" fmla="val 2596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Szövegdoboz 325"/>
          <p:cNvSpPr txBox="1"/>
          <p:nvPr/>
        </p:nvSpPr>
        <p:spPr>
          <a:xfrm>
            <a:off x="1773852" y="422090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27" name="Szövegdoboz 326"/>
          <p:cNvSpPr txBox="1"/>
          <p:nvPr/>
        </p:nvSpPr>
        <p:spPr>
          <a:xfrm>
            <a:off x="4341023" y="451055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28" name="Szövegdoboz 327"/>
          <p:cNvSpPr txBox="1"/>
          <p:nvPr/>
        </p:nvSpPr>
        <p:spPr>
          <a:xfrm>
            <a:off x="4334146" y="445383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29" name="Szövegdoboz 328"/>
          <p:cNvSpPr txBox="1"/>
          <p:nvPr/>
        </p:nvSpPr>
        <p:spPr>
          <a:xfrm>
            <a:off x="4793042" y="416218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30" name="Szövegdoboz 329"/>
          <p:cNvSpPr txBox="1"/>
          <p:nvPr/>
        </p:nvSpPr>
        <p:spPr>
          <a:xfrm>
            <a:off x="4786165" y="41054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31" name="Szövegdoboz 330"/>
          <p:cNvSpPr txBox="1"/>
          <p:nvPr/>
        </p:nvSpPr>
        <p:spPr>
          <a:xfrm>
            <a:off x="5706256" y="40327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32" name="Szövegdoboz 331"/>
          <p:cNvSpPr txBox="1"/>
          <p:nvPr/>
        </p:nvSpPr>
        <p:spPr>
          <a:xfrm>
            <a:off x="5699379" y="39760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33" name="Szövegdoboz 332"/>
          <p:cNvSpPr txBox="1"/>
          <p:nvPr/>
        </p:nvSpPr>
        <p:spPr>
          <a:xfrm>
            <a:off x="5259715" y="402813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34" name="Szövegdoboz 333"/>
          <p:cNvSpPr txBox="1"/>
          <p:nvPr/>
        </p:nvSpPr>
        <p:spPr>
          <a:xfrm>
            <a:off x="5252838" y="397327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35" name="Jobb oldali kapcsos zárójel 334"/>
          <p:cNvSpPr/>
          <p:nvPr/>
        </p:nvSpPr>
        <p:spPr>
          <a:xfrm rot="16200000">
            <a:off x="4708367" y="4131440"/>
            <a:ext cx="51627" cy="4539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Szövegdoboz 335"/>
          <p:cNvSpPr txBox="1"/>
          <p:nvPr/>
        </p:nvSpPr>
        <p:spPr>
          <a:xfrm>
            <a:off x="4625648" y="419793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337" name="Jobb oldali kapcsos zárójel 336"/>
          <p:cNvSpPr/>
          <p:nvPr/>
        </p:nvSpPr>
        <p:spPr>
          <a:xfrm rot="16200000">
            <a:off x="4920200" y="3997642"/>
            <a:ext cx="67730" cy="923222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Szövegdoboz 337"/>
          <p:cNvSpPr txBox="1"/>
          <p:nvPr/>
        </p:nvSpPr>
        <p:spPr>
          <a:xfrm>
            <a:off x="5067770" y="4275671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39" name="Jobb oldali kapcsos zárójel 338"/>
          <p:cNvSpPr/>
          <p:nvPr/>
        </p:nvSpPr>
        <p:spPr>
          <a:xfrm rot="16200000">
            <a:off x="5616713" y="4207246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Szövegdoboz 339"/>
          <p:cNvSpPr txBox="1"/>
          <p:nvPr/>
        </p:nvSpPr>
        <p:spPr>
          <a:xfrm>
            <a:off x="5494785" y="424700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41" name="Jobb oldali kapcsos zárójel 340"/>
          <p:cNvSpPr/>
          <p:nvPr/>
        </p:nvSpPr>
        <p:spPr>
          <a:xfrm rot="16200000">
            <a:off x="5365029" y="4173435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Szövegdoboz 341"/>
          <p:cNvSpPr txBox="1"/>
          <p:nvPr/>
        </p:nvSpPr>
        <p:spPr>
          <a:xfrm>
            <a:off x="5529044" y="4435019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43" name="Szövegdoboz 342"/>
          <p:cNvSpPr txBox="1"/>
          <p:nvPr/>
        </p:nvSpPr>
        <p:spPr>
          <a:xfrm>
            <a:off x="2442264" y="852442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44" name="Szövegdoboz 343"/>
          <p:cNvSpPr txBox="1"/>
          <p:nvPr/>
        </p:nvSpPr>
        <p:spPr>
          <a:xfrm>
            <a:off x="2435387" y="846770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45" name="Szövegdoboz 344"/>
          <p:cNvSpPr txBox="1"/>
          <p:nvPr/>
        </p:nvSpPr>
        <p:spPr>
          <a:xfrm>
            <a:off x="1970660" y="831253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GB" sz="800" dirty="0">
              <a:solidFill>
                <a:srgbClr val="7D7D7D"/>
              </a:solidFill>
            </a:endParaRPr>
          </a:p>
        </p:txBody>
      </p:sp>
      <p:sp>
        <p:nvSpPr>
          <p:cNvPr id="347" name="Szövegdoboz 346"/>
          <p:cNvSpPr txBox="1"/>
          <p:nvPr/>
        </p:nvSpPr>
        <p:spPr>
          <a:xfrm>
            <a:off x="1506470" y="880139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48" name="Jobb oldali kapcsos zárójel 347"/>
          <p:cNvSpPr/>
          <p:nvPr/>
        </p:nvSpPr>
        <p:spPr>
          <a:xfrm rot="16200000">
            <a:off x="2337691" y="8629109"/>
            <a:ext cx="61439" cy="49164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Szövegdoboz 348"/>
          <p:cNvSpPr txBox="1"/>
          <p:nvPr/>
        </p:nvSpPr>
        <p:spPr>
          <a:xfrm>
            <a:off x="2166926" y="8693673"/>
            <a:ext cx="3918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53" name="Jobb oldali kapcsos zárójel 352"/>
          <p:cNvSpPr/>
          <p:nvPr/>
        </p:nvSpPr>
        <p:spPr>
          <a:xfrm rot="16200000">
            <a:off x="2087424" y="6732388"/>
            <a:ext cx="51686" cy="91219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Szövegdoboz 353"/>
          <p:cNvSpPr txBox="1"/>
          <p:nvPr/>
        </p:nvSpPr>
        <p:spPr>
          <a:xfrm>
            <a:off x="1750993" y="7006495"/>
            <a:ext cx="726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55" name="Jobb oldali kapcsos zárójel 354"/>
          <p:cNvSpPr/>
          <p:nvPr/>
        </p:nvSpPr>
        <p:spPr>
          <a:xfrm rot="16200000">
            <a:off x="2110065" y="8246479"/>
            <a:ext cx="51098" cy="935475"/>
          </a:xfrm>
          <a:prstGeom prst="rightBrace">
            <a:avLst>
              <a:gd name="adj1" fmla="val 8333"/>
              <a:gd name="adj2" fmla="val 2911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Szövegdoboz 355"/>
          <p:cNvSpPr txBox="1"/>
          <p:nvPr/>
        </p:nvSpPr>
        <p:spPr>
          <a:xfrm>
            <a:off x="1772581" y="8554413"/>
            <a:ext cx="3431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57" name="Jobb oldali kapcsos zárójel 356"/>
          <p:cNvSpPr/>
          <p:nvPr/>
        </p:nvSpPr>
        <p:spPr>
          <a:xfrm rot="16200000">
            <a:off x="2097674" y="5177119"/>
            <a:ext cx="56500" cy="935475"/>
          </a:xfrm>
          <a:prstGeom prst="rightBrace">
            <a:avLst>
              <a:gd name="adj1" fmla="val 8333"/>
              <a:gd name="adj2" fmla="val 7264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Szövegdoboz 357"/>
          <p:cNvSpPr txBox="1"/>
          <p:nvPr/>
        </p:nvSpPr>
        <p:spPr>
          <a:xfrm>
            <a:off x="2176503" y="5474086"/>
            <a:ext cx="3431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59" name="Szövegdoboz 358"/>
          <p:cNvSpPr txBox="1"/>
          <p:nvPr/>
        </p:nvSpPr>
        <p:spPr>
          <a:xfrm>
            <a:off x="5535723" y="8933363"/>
            <a:ext cx="456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</a:t>
            </a:r>
            <a:endParaRPr lang="en-US" sz="800" dirty="0"/>
          </a:p>
        </p:txBody>
      </p:sp>
      <p:sp>
        <p:nvSpPr>
          <p:cNvPr id="360" name="Szövegdoboz 359"/>
          <p:cNvSpPr txBox="1"/>
          <p:nvPr/>
        </p:nvSpPr>
        <p:spPr>
          <a:xfrm>
            <a:off x="5277754" y="839978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GB" sz="800" dirty="0">
              <a:solidFill>
                <a:srgbClr val="7D7D7D"/>
              </a:solidFill>
            </a:endParaRPr>
          </a:p>
        </p:txBody>
      </p:sp>
      <p:sp>
        <p:nvSpPr>
          <p:cNvPr id="361" name="Szövegdoboz 360"/>
          <p:cNvSpPr txBox="1"/>
          <p:nvPr/>
        </p:nvSpPr>
        <p:spPr>
          <a:xfrm>
            <a:off x="4371336" y="921198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62" name="Szövegdoboz 361"/>
          <p:cNvSpPr txBox="1"/>
          <p:nvPr/>
        </p:nvSpPr>
        <p:spPr>
          <a:xfrm>
            <a:off x="4796468" y="887568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63" name="Szövegdoboz 362"/>
          <p:cNvSpPr txBox="1"/>
          <p:nvPr/>
        </p:nvSpPr>
        <p:spPr>
          <a:xfrm>
            <a:off x="4792588" y="881758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64" name="Szövegdoboz 363"/>
          <p:cNvSpPr txBox="1"/>
          <p:nvPr/>
        </p:nvSpPr>
        <p:spPr>
          <a:xfrm>
            <a:off x="5730613" y="85058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65" name="Szövegdoboz 364"/>
          <p:cNvSpPr txBox="1"/>
          <p:nvPr/>
        </p:nvSpPr>
        <p:spPr>
          <a:xfrm>
            <a:off x="5730613" y="858260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66" name="Jobb oldali kapcsos zárójel 365"/>
          <p:cNvSpPr/>
          <p:nvPr/>
        </p:nvSpPr>
        <p:spPr>
          <a:xfrm rot="16200000">
            <a:off x="4703044" y="8545044"/>
            <a:ext cx="65471" cy="479601"/>
          </a:xfrm>
          <a:prstGeom prst="rightBrace">
            <a:avLst>
              <a:gd name="adj1" fmla="val 8333"/>
              <a:gd name="adj2" fmla="val 2727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Szövegdoboz 366"/>
          <p:cNvSpPr txBox="1"/>
          <p:nvPr/>
        </p:nvSpPr>
        <p:spPr>
          <a:xfrm>
            <a:off x="4437067" y="8603367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368" name="Jobb oldali kapcsos zárójel 367"/>
          <p:cNvSpPr/>
          <p:nvPr/>
        </p:nvSpPr>
        <p:spPr>
          <a:xfrm rot="16200000">
            <a:off x="5386881" y="8684382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Jobb oldali kapcsos zárójel 368"/>
          <p:cNvSpPr/>
          <p:nvPr/>
        </p:nvSpPr>
        <p:spPr>
          <a:xfrm rot="16200000">
            <a:off x="5625329" y="8643196"/>
            <a:ext cx="65471" cy="479601"/>
          </a:xfrm>
          <a:prstGeom prst="rightBrace">
            <a:avLst>
              <a:gd name="adj1" fmla="val 8333"/>
              <a:gd name="adj2" fmla="val 2727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Szövegdoboz 369"/>
          <p:cNvSpPr txBox="1"/>
          <p:nvPr/>
        </p:nvSpPr>
        <p:spPr>
          <a:xfrm>
            <a:off x="5359352" y="8701519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71" name="Jobb oldali kapcsos zárójel 370"/>
          <p:cNvSpPr/>
          <p:nvPr/>
        </p:nvSpPr>
        <p:spPr>
          <a:xfrm rot="16200000">
            <a:off x="5394678" y="7220600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Szövegdoboz 371"/>
          <p:cNvSpPr txBox="1"/>
          <p:nvPr/>
        </p:nvSpPr>
        <p:spPr>
          <a:xfrm>
            <a:off x="5558693" y="7482184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373" name="Jobb oldali kapcsos zárójel 372"/>
          <p:cNvSpPr/>
          <p:nvPr/>
        </p:nvSpPr>
        <p:spPr>
          <a:xfrm rot="16200000">
            <a:off x="5392941" y="5719038"/>
            <a:ext cx="74604" cy="909325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Szövegdoboz 373"/>
          <p:cNvSpPr txBox="1"/>
          <p:nvPr/>
        </p:nvSpPr>
        <p:spPr>
          <a:xfrm>
            <a:off x="5567896" y="6014451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62" name="Szövegdoboz 161"/>
          <p:cNvSpPr txBox="1"/>
          <p:nvPr/>
        </p:nvSpPr>
        <p:spPr>
          <a:xfrm>
            <a:off x="4945895" y="5304513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891824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Kép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99"/>
          <a:stretch/>
        </p:blipFill>
        <p:spPr>
          <a:xfrm>
            <a:off x="3640936" y="8331489"/>
            <a:ext cx="2871034" cy="1158377"/>
          </a:xfrm>
          <a:prstGeom prst="rect">
            <a:avLst/>
          </a:prstGeom>
        </p:spPr>
      </p:pic>
      <p:pic>
        <p:nvPicPr>
          <p:cNvPr id="19" name="Kép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9"/>
          <a:stretch/>
        </p:blipFill>
        <p:spPr>
          <a:xfrm>
            <a:off x="543067" y="8311467"/>
            <a:ext cx="2859698" cy="1141438"/>
          </a:xfrm>
          <a:prstGeom prst="rect">
            <a:avLst/>
          </a:prstGeom>
        </p:spPr>
      </p:pic>
      <p:sp>
        <p:nvSpPr>
          <p:cNvPr id="181" name="Szövegdoboz 180"/>
          <p:cNvSpPr txBox="1"/>
          <p:nvPr/>
        </p:nvSpPr>
        <p:spPr>
          <a:xfrm>
            <a:off x="0" y="39656"/>
            <a:ext cx="6857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Supplementary </a:t>
            </a:r>
            <a:r>
              <a:rPr lang="en-GB" sz="1000" b="1" dirty="0" smtClean="0"/>
              <a:t>Figure </a:t>
            </a:r>
            <a:r>
              <a:rPr lang="en-GB" sz="1000" b="1" dirty="0"/>
              <a:t>5</a:t>
            </a:r>
            <a:r>
              <a:rPr lang="en-GB" sz="1000" b="1" dirty="0" smtClean="0"/>
              <a:t>d</a:t>
            </a:r>
            <a:r>
              <a:rPr lang="en-GB" sz="1000" b="1" dirty="0"/>
              <a:t>. Differences between first neighbours of mutated and differentially expressed proteins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each cancer type,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en-GB" sz="1000" b="1" dirty="0"/>
              <a:t>the manually curated protein-protein interaction network of HPRD</a:t>
            </a:r>
            <a:r>
              <a:rPr lang="en-GB" sz="1000" dirty="0"/>
              <a:t>. </a:t>
            </a:r>
            <a:r>
              <a:rPr lang="hu-HU" sz="1000" dirty="0" smtClean="0"/>
              <a:t>UA</a:t>
            </a:r>
            <a:r>
              <a:rPr lang="en-GB" sz="1000" dirty="0" smtClean="0"/>
              <a:t>: unaffected, </a:t>
            </a:r>
            <a:r>
              <a:rPr lang="en-GB" sz="1000" dirty="0"/>
              <a:t>DE: differently </a:t>
            </a:r>
            <a:r>
              <a:rPr lang="en-GB" sz="1000" dirty="0" smtClean="0"/>
              <a:t>expressed</a:t>
            </a:r>
            <a:r>
              <a:rPr lang="hu-HU" sz="1000" dirty="0" smtClean="0"/>
              <a:t>,</a:t>
            </a:r>
            <a:r>
              <a:rPr lang="en-GB" sz="1000" dirty="0" smtClean="0"/>
              <a:t> </a:t>
            </a:r>
            <a:r>
              <a:rPr lang="en-GB" sz="1000" dirty="0"/>
              <a:t>FN: first </a:t>
            </a:r>
            <a:r>
              <a:rPr lang="en-GB" sz="1000" dirty="0" smtClean="0"/>
              <a:t>neighbour</a:t>
            </a:r>
            <a:r>
              <a:rPr lang="hu-HU" sz="1000" dirty="0"/>
              <a:t>, 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 smtClean="0"/>
              <a:t>cancer</a:t>
            </a:r>
            <a:r>
              <a:rPr lang="hu-HU" sz="1000" dirty="0" smtClean="0"/>
              <a:t>. </a:t>
            </a:r>
            <a:r>
              <a:rPr lang="en-GB" sz="1000" dirty="0"/>
              <a:t>*  - p&lt;0.05; ** - p&lt;0.01; *** - p&lt;0.001.  Wilcoxon rank sum test results to the</a:t>
            </a:r>
            <a:r>
              <a:rPr lang="hu-HU" sz="1000" dirty="0"/>
              <a:t> </a:t>
            </a:r>
            <a:r>
              <a:rPr lang="hu-HU" sz="1000" dirty="0" err="1"/>
              <a:t>whole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hu-HU" sz="1000" dirty="0"/>
              <a:t> </a:t>
            </a:r>
            <a:r>
              <a:rPr lang="hu-HU" sz="1000" dirty="0" err="1"/>
              <a:t>specific</a:t>
            </a:r>
            <a:r>
              <a:rPr lang="hu-HU" sz="1000" dirty="0"/>
              <a:t> </a:t>
            </a:r>
            <a:r>
              <a:rPr lang="hu-HU" sz="1000" dirty="0" err="1"/>
              <a:t>network</a:t>
            </a:r>
            <a:r>
              <a:rPr lang="hu-HU" sz="1000" dirty="0"/>
              <a:t> </a:t>
            </a:r>
            <a:r>
              <a:rPr lang="hu-HU" sz="1000" dirty="0" err="1"/>
              <a:t>are</a:t>
            </a:r>
            <a:r>
              <a:rPr lang="hu-HU" sz="1000" dirty="0"/>
              <a:t> </a:t>
            </a:r>
            <a:r>
              <a:rPr lang="hu-HU" sz="1000" dirty="0" err="1"/>
              <a:t>indicated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red</a:t>
            </a:r>
            <a:r>
              <a:rPr lang="en-GB" sz="1000" dirty="0"/>
              <a:t>, </a:t>
            </a:r>
            <a:r>
              <a:rPr lang="hu-HU" sz="1000" dirty="0"/>
              <a:t>and </a:t>
            </a:r>
            <a:r>
              <a:rPr lang="en-GB" sz="1000" dirty="0"/>
              <a:t>to </a:t>
            </a:r>
            <a:r>
              <a:rPr lang="en-GB" sz="1000" dirty="0" smtClean="0"/>
              <a:t>unaffected </a:t>
            </a:r>
            <a:r>
              <a:rPr lang="hu-HU" sz="1000" dirty="0" err="1"/>
              <a:t>proteins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grey</a:t>
            </a:r>
            <a:r>
              <a:rPr lang="en-GB" sz="1000" dirty="0"/>
              <a:t>.</a:t>
            </a:r>
            <a:endParaRPr lang="en-US" sz="1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71"/>
          <a:stretch/>
        </p:blipFill>
        <p:spPr>
          <a:xfrm>
            <a:off x="450699" y="2366243"/>
            <a:ext cx="2971214" cy="1143712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 rot="16200000">
            <a:off x="79471" y="1471281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-16319" y="2915735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17"/>
          <a:stretch/>
        </p:blipFill>
        <p:spPr>
          <a:xfrm>
            <a:off x="524201" y="940490"/>
            <a:ext cx="2884011" cy="1146777"/>
          </a:xfrm>
          <a:prstGeom prst="rect">
            <a:avLst/>
          </a:prstGeom>
        </p:spPr>
      </p:pic>
      <p:sp>
        <p:nvSpPr>
          <p:cNvPr id="9" name="Jobb oldali kapcsos zárójel 8"/>
          <p:cNvSpPr/>
          <p:nvPr/>
        </p:nvSpPr>
        <p:spPr>
          <a:xfrm rot="16200000">
            <a:off x="2436659" y="2949574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zövegdoboz 9"/>
          <p:cNvSpPr txBox="1"/>
          <p:nvPr/>
        </p:nvSpPr>
        <p:spPr>
          <a:xfrm>
            <a:off x="2294610" y="2999100"/>
            <a:ext cx="338554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1" name="Jobb oldali kapcsos zárójel 10"/>
          <p:cNvSpPr/>
          <p:nvPr/>
        </p:nvSpPr>
        <p:spPr>
          <a:xfrm rot="16200000">
            <a:off x="2422774" y="1571611"/>
            <a:ext cx="55764" cy="47307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zövegdoboz 11"/>
          <p:cNvSpPr txBox="1"/>
          <p:nvPr/>
        </p:nvSpPr>
        <p:spPr>
          <a:xfrm>
            <a:off x="2262220" y="16455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615650" y="34516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N=4540</a:t>
            </a:r>
            <a:endParaRPr lang="en-GB" sz="8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1069562" y="344243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N=21</a:t>
            </a:r>
            <a:endParaRPr lang="en-GB" sz="800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1497230" y="3442438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N=667</a:t>
            </a:r>
            <a:endParaRPr lang="en-GB" sz="800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2020841" y="343919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N=386</a:t>
            </a:r>
            <a:endParaRPr lang="en-GB" sz="800" dirty="0"/>
          </a:p>
        </p:txBody>
      </p:sp>
      <p:sp>
        <p:nvSpPr>
          <p:cNvPr id="25" name="Szövegdoboz 24"/>
          <p:cNvSpPr txBox="1"/>
          <p:nvPr/>
        </p:nvSpPr>
        <p:spPr>
          <a:xfrm>
            <a:off x="2471388" y="34516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N=1578</a:t>
            </a:r>
            <a:endParaRPr lang="en-GB" sz="8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2912658" y="343806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N=6781</a:t>
            </a:r>
            <a:endParaRPr lang="en-GB" sz="800" dirty="0"/>
          </a:p>
        </p:txBody>
      </p:sp>
      <p:sp>
        <p:nvSpPr>
          <p:cNvPr id="27" name="Szövegdoboz 26"/>
          <p:cNvSpPr txBox="1"/>
          <p:nvPr/>
        </p:nvSpPr>
        <p:spPr>
          <a:xfrm>
            <a:off x="614641" y="2032678"/>
            <a:ext cx="514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N=4540</a:t>
            </a:r>
            <a:endParaRPr lang="en-GB" sz="8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1044090" y="2028123"/>
            <a:ext cx="558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N=21</a:t>
            </a:r>
            <a:endParaRPr lang="en-GB" sz="800" dirty="0"/>
          </a:p>
        </p:txBody>
      </p:sp>
      <p:sp>
        <p:nvSpPr>
          <p:cNvPr id="29" name="Szövegdoboz 28"/>
          <p:cNvSpPr txBox="1"/>
          <p:nvPr/>
        </p:nvSpPr>
        <p:spPr>
          <a:xfrm>
            <a:off x="1491381" y="2033462"/>
            <a:ext cx="598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N=667</a:t>
            </a:r>
            <a:endParaRPr lang="en-GB" sz="800" dirty="0"/>
          </a:p>
        </p:txBody>
      </p:sp>
      <p:sp>
        <p:nvSpPr>
          <p:cNvPr id="30" name="Szövegdoboz 29"/>
          <p:cNvSpPr txBox="1"/>
          <p:nvPr/>
        </p:nvSpPr>
        <p:spPr>
          <a:xfrm>
            <a:off x="2006049" y="2020313"/>
            <a:ext cx="477635" cy="342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N=386</a:t>
            </a:r>
            <a:endParaRPr lang="en-GB" sz="800" dirty="0"/>
          </a:p>
        </p:txBody>
      </p:sp>
      <p:sp>
        <p:nvSpPr>
          <p:cNvPr id="31" name="Szövegdoboz 30"/>
          <p:cNvSpPr txBox="1"/>
          <p:nvPr/>
        </p:nvSpPr>
        <p:spPr>
          <a:xfrm>
            <a:off x="2446842" y="2032370"/>
            <a:ext cx="531416" cy="342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N=1578</a:t>
            </a:r>
            <a:endParaRPr lang="en-GB" sz="8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2881966" y="2009552"/>
            <a:ext cx="559986" cy="467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err="1" smtClean="0"/>
              <a:t>Whole</a:t>
            </a:r>
            <a:r>
              <a:rPr lang="hu-HU" sz="800" dirty="0" smtClean="0"/>
              <a:t> </a:t>
            </a:r>
            <a:br>
              <a:rPr lang="hu-HU" sz="800" dirty="0" smtClean="0"/>
            </a:b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N=6781</a:t>
            </a:r>
            <a:endParaRPr lang="en-GB" sz="800" dirty="0"/>
          </a:p>
        </p:txBody>
      </p:sp>
      <p:sp>
        <p:nvSpPr>
          <p:cNvPr id="33" name="Szövegdoboz 32"/>
          <p:cNvSpPr txBox="1"/>
          <p:nvPr/>
        </p:nvSpPr>
        <p:spPr>
          <a:xfrm rot="16200000">
            <a:off x="3303395" y="144127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sp>
        <p:nvSpPr>
          <p:cNvPr id="34" name="Szövegdoboz 33"/>
          <p:cNvSpPr txBox="1"/>
          <p:nvPr/>
        </p:nvSpPr>
        <p:spPr>
          <a:xfrm rot="16200000">
            <a:off x="3088769" y="2867494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800" dirty="0"/>
          </a:p>
        </p:txBody>
      </p:sp>
      <p:pic>
        <p:nvPicPr>
          <p:cNvPr id="36" name="Kép 3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69"/>
          <a:stretch/>
        </p:blipFill>
        <p:spPr>
          <a:xfrm>
            <a:off x="3596643" y="935427"/>
            <a:ext cx="2878106" cy="1135289"/>
          </a:xfrm>
          <a:prstGeom prst="rect">
            <a:avLst/>
          </a:prstGeom>
        </p:spPr>
      </p:pic>
      <p:pic>
        <p:nvPicPr>
          <p:cNvPr id="37" name="Kép 3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73"/>
          <a:stretch/>
        </p:blipFill>
        <p:spPr>
          <a:xfrm>
            <a:off x="3522011" y="2375809"/>
            <a:ext cx="2952738" cy="1136317"/>
          </a:xfrm>
          <a:prstGeom prst="rect">
            <a:avLst/>
          </a:prstGeom>
        </p:spPr>
      </p:pic>
      <p:sp>
        <p:nvSpPr>
          <p:cNvPr id="38" name="Jobb oldali kapcsos zárójel 37"/>
          <p:cNvSpPr/>
          <p:nvPr/>
        </p:nvSpPr>
        <p:spPr>
          <a:xfrm rot="16200000">
            <a:off x="5475435" y="1243511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zövegdoboz 38"/>
          <p:cNvSpPr txBox="1"/>
          <p:nvPr/>
        </p:nvSpPr>
        <p:spPr>
          <a:xfrm>
            <a:off x="5330740" y="130807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3684017" y="202322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N=3763</a:t>
            </a:r>
            <a:endParaRPr lang="en-GB" sz="800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4113236" y="200428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N=17</a:t>
            </a:r>
            <a:endParaRPr lang="en-GB" sz="800" dirty="0"/>
          </a:p>
        </p:txBody>
      </p:sp>
      <p:sp>
        <p:nvSpPr>
          <p:cNvPr id="42" name="Szövegdoboz 41"/>
          <p:cNvSpPr txBox="1"/>
          <p:nvPr/>
        </p:nvSpPr>
        <p:spPr>
          <a:xfrm>
            <a:off x="4564254" y="1991715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N=524</a:t>
            </a:r>
            <a:endParaRPr lang="en-GB" sz="800" dirty="0"/>
          </a:p>
        </p:txBody>
      </p:sp>
      <p:sp>
        <p:nvSpPr>
          <p:cNvPr id="43" name="Szövegdoboz 42"/>
          <p:cNvSpPr txBox="1"/>
          <p:nvPr/>
        </p:nvSpPr>
        <p:spPr>
          <a:xfrm>
            <a:off x="5083015" y="199053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N=654</a:t>
            </a:r>
            <a:endParaRPr lang="en-GB" sz="800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5506154" y="200955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N=2052</a:t>
            </a:r>
            <a:endParaRPr lang="en-GB" sz="800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5960215" y="2003222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N=6653</a:t>
            </a:r>
          </a:p>
        </p:txBody>
      </p:sp>
      <p:sp>
        <p:nvSpPr>
          <p:cNvPr id="46" name="Szövegdoboz 45"/>
          <p:cNvSpPr txBox="1"/>
          <p:nvPr/>
        </p:nvSpPr>
        <p:spPr>
          <a:xfrm>
            <a:off x="3694550" y="345784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N=3763</a:t>
            </a:r>
            <a:endParaRPr lang="en-GB" sz="800" dirty="0"/>
          </a:p>
        </p:txBody>
      </p:sp>
      <p:sp>
        <p:nvSpPr>
          <p:cNvPr id="47" name="Szövegdoboz 46"/>
          <p:cNvSpPr txBox="1"/>
          <p:nvPr/>
        </p:nvSpPr>
        <p:spPr>
          <a:xfrm>
            <a:off x="4110462" y="343712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N=17</a:t>
            </a:r>
            <a:endParaRPr lang="en-GB" sz="800" dirty="0"/>
          </a:p>
        </p:txBody>
      </p:sp>
      <p:sp>
        <p:nvSpPr>
          <p:cNvPr id="48" name="Szövegdoboz 47"/>
          <p:cNvSpPr txBox="1"/>
          <p:nvPr/>
        </p:nvSpPr>
        <p:spPr>
          <a:xfrm>
            <a:off x="4552282" y="344766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N=524</a:t>
            </a:r>
            <a:endParaRPr lang="en-GB" sz="800" dirty="0"/>
          </a:p>
        </p:txBody>
      </p:sp>
      <p:sp>
        <p:nvSpPr>
          <p:cNvPr id="49" name="Szövegdoboz 48"/>
          <p:cNvSpPr txBox="1"/>
          <p:nvPr/>
        </p:nvSpPr>
        <p:spPr>
          <a:xfrm>
            <a:off x="5082469" y="344798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N=654</a:t>
            </a:r>
            <a:endParaRPr lang="en-GB" sz="800" dirty="0"/>
          </a:p>
        </p:txBody>
      </p:sp>
      <p:sp>
        <p:nvSpPr>
          <p:cNvPr id="50" name="Szövegdoboz 49"/>
          <p:cNvSpPr txBox="1"/>
          <p:nvPr/>
        </p:nvSpPr>
        <p:spPr>
          <a:xfrm>
            <a:off x="5512663" y="344405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N=2052</a:t>
            </a:r>
            <a:endParaRPr lang="en-GB" sz="800" dirty="0"/>
          </a:p>
        </p:txBody>
      </p:sp>
      <p:sp>
        <p:nvSpPr>
          <p:cNvPr id="51" name="Szövegdoboz 50"/>
          <p:cNvSpPr txBox="1"/>
          <p:nvPr/>
        </p:nvSpPr>
        <p:spPr>
          <a:xfrm>
            <a:off x="5965916" y="344266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N=6653</a:t>
            </a:r>
          </a:p>
        </p:txBody>
      </p:sp>
      <p:sp>
        <p:nvSpPr>
          <p:cNvPr id="52" name="Szövegdoboz 51"/>
          <p:cNvSpPr txBox="1"/>
          <p:nvPr/>
        </p:nvSpPr>
        <p:spPr>
          <a:xfrm>
            <a:off x="1665708" y="765482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Colon</a:t>
            </a:r>
            <a:endParaRPr lang="en-US" sz="1000" b="1" dirty="0"/>
          </a:p>
        </p:txBody>
      </p:sp>
      <p:sp>
        <p:nvSpPr>
          <p:cNvPr id="53" name="Szövegdoboz 52"/>
          <p:cNvSpPr txBox="1"/>
          <p:nvPr/>
        </p:nvSpPr>
        <p:spPr>
          <a:xfrm rot="16200000">
            <a:off x="3238673" y="5985225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1000" dirty="0"/>
          </a:p>
        </p:txBody>
      </p:sp>
      <p:sp>
        <p:nvSpPr>
          <p:cNvPr id="54" name="Szövegdoboz 53"/>
          <p:cNvSpPr txBox="1"/>
          <p:nvPr/>
        </p:nvSpPr>
        <p:spPr>
          <a:xfrm rot="16200000">
            <a:off x="3130244" y="7342093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1000" dirty="0"/>
          </a:p>
        </p:txBody>
      </p:sp>
      <p:pic>
        <p:nvPicPr>
          <p:cNvPr id="56" name="Kép 5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7"/>
          <a:stretch/>
        </p:blipFill>
        <p:spPr>
          <a:xfrm>
            <a:off x="3684707" y="5456904"/>
            <a:ext cx="2852870" cy="1152176"/>
          </a:xfrm>
          <a:prstGeom prst="rect">
            <a:avLst/>
          </a:prstGeom>
        </p:spPr>
      </p:pic>
      <p:pic>
        <p:nvPicPr>
          <p:cNvPr id="57" name="Kép 5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08"/>
          <a:stretch/>
        </p:blipFill>
        <p:spPr>
          <a:xfrm>
            <a:off x="3615766" y="6910645"/>
            <a:ext cx="2931427" cy="1137384"/>
          </a:xfrm>
          <a:prstGeom prst="rect">
            <a:avLst/>
          </a:prstGeom>
        </p:spPr>
      </p:pic>
      <p:sp>
        <p:nvSpPr>
          <p:cNvPr id="58" name="Jobb oldali kapcsos zárójel 57"/>
          <p:cNvSpPr/>
          <p:nvPr/>
        </p:nvSpPr>
        <p:spPr>
          <a:xfrm rot="16200000">
            <a:off x="5562843" y="5574338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zövegdoboz 58"/>
          <p:cNvSpPr txBox="1"/>
          <p:nvPr/>
        </p:nvSpPr>
        <p:spPr>
          <a:xfrm>
            <a:off x="5418148" y="563890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60" name="Jobb oldali kapcsos zárójel 59"/>
          <p:cNvSpPr/>
          <p:nvPr/>
        </p:nvSpPr>
        <p:spPr>
          <a:xfrm rot="16200000">
            <a:off x="5568332" y="756769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zövegdoboz 60"/>
          <p:cNvSpPr txBox="1"/>
          <p:nvPr/>
        </p:nvSpPr>
        <p:spPr>
          <a:xfrm>
            <a:off x="5423637" y="763225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3736478" y="655588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63" name="Szövegdoboz 62"/>
          <p:cNvSpPr txBox="1"/>
          <p:nvPr/>
        </p:nvSpPr>
        <p:spPr>
          <a:xfrm>
            <a:off x="4170239" y="654310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64" name="Szövegdoboz 63"/>
          <p:cNvSpPr txBox="1"/>
          <p:nvPr/>
        </p:nvSpPr>
        <p:spPr>
          <a:xfrm>
            <a:off x="4600414" y="6543102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N=524</a:t>
            </a:r>
            <a:endParaRPr lang="en-GB" sz="800" dirty="0"/>
          </a:p>
        </p:txBody>
      </p:sp>
      <p:sp>
        <p:nvSpPr>
          <p:cNvPr id="65" name="Szövegdoboz 64"/>
          <p:cNvSpPr txBox="1"/>
          <p:nvPr/>
        </p:nvSpPr>
        <p:spPr>
          <a:xfrm>
            <a:off x="5137988" y="654341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5549764" y="654232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6029741" y="656073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68" name="Szövegdoboz 67"/>
          <p:cNvSpPr txBox="1"/>
          <p:nvPr/>
        </p:nvSpPr>
        <p:spPr>
          <a:xfrm>
            <a:off x="3766080" y="796888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4199840" y="795610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70" name="Szövegdoboz 69"/>
          <p:cNvSpPr txBox="1"/>
          <p:nvPr/>
        </p:nvSpPr>
        <p:spPr>
          <a:xfrm>
            <a:off x="4630015" y="7956101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N=524</a:t>
            </a:r>
            <a:endParaRPr lang="en-GB" sz="800" dirty="0"/>
          </a:p>
        </p:txBody>
      </p:sp>
      <p:sp>
        <p:nvSpPr>
          <p:cNvPr id="71" name="Szövegdoboz 70"/>
          <p:cNvSpPr txBox="1"/>
          <p:nvPr/>
        </p:nvSpPr>
        <p:spPr>
          <a:xfrm>
            <a:off x="5167589" y="795641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72" name="Szövegdoboz 71"/>
          <p:cNvSpPr txBox="1"/>
          <p:nvPr/>
        </p:nvSpPr>
        <p:spPr>
          <a:xfrm>
            <a:off x="5579365" y="7955325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6052869" y="7955325"/>
            <a:ext cx="534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74" name="Szövegdoboz 73"/>
          <p:cNvSpPr txBox="1"/>
          <p:nvPr/>
        </p:nvSpPr>
        <p:spPr>
          <a:xfrm rot="16200000">
            <a:off x="190442" y="5940530"/>
            <a:ext cx="484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Degree</a:t>
            </a:r>
            <a:endParaRPr lang="en-US" sz="800" dirty="0"/>
          </a:p>
        </p:txBody>
      </p:sp>
      <p:pic>
        <p:nvPicPr>
          <p:cNvPr id="76" name="Kép 7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94"/>
          <a:stretch/>
        </p:blipFill>
        <p:spPr>
          <a:xfrm>
            <a:off x="531891" y="5433902"/>
            <a:ext cx="2870874" cy="1131865"/>
          </a:xfrm>
          <a:prstGeom prst="rect">
            <a:avLst/>
          </a:prstGeom>
        </p:spPr>
      </p:pic>
      <p:pic>
        <p:nvPicPr>
          <p:cNvPr id="77" name="Kép 7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67"/>
          <a:stretch/>
        </p:blipFill>
        <p:spPr>
          <a:xfrm>
            <a:off x="468564" y="6870364"/>
            <a:ext cx="2934201" cy="1139489"/>
          </a:xfrm>
          <a:prstGeom prst="rect">
            <a:avLst/>
          </a:prstGeom>
        </p:spPr>
      </p:pic>
      <p:sp>
        <p:nvSpPr>
          <p:cNvPr id="78" name="Szövegdoboz 77"/>
          <p:cNvSpPr txBox="1"/>
          <p:nvPr/>
        </p:nvSpPr>
        <p:spPr>
          <a:xfrm rot="16200000">
            <a:off x="21542" y="7283829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Betweenness</a:t>
            </a:r>
            <a:endParaRPr lang="en-US" sz="1000" dirty="0"/>
          </a:p>
        </p:txBody>
      </p:sp>
      <p:sp>
        <p:nvSpPr>
          <p:cNvPr id="79" name="Jobb oldali kapcsos zárójel 78"/>
          <p:cNvSpPr/>
          <p:nvPr/>
        </p:nvSpPr>
        <p:spPr>
          <a:xfrm rot="16200000">
            <a:off x="2436624" y="7501153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zövegdoboz 79"/>
          <p:cNvSpPr txBox="1"/>
          <p:nvPr/>
        </p:nvSpPr>
        <p:spPr>
          <a:xfrm>
            <a:off x="2291929" y="75657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81" name="Jobb oldali kapcsos zárójel 80"/>
          <p:cNvSpPr/>
          <p:nvPr/>
        </p:nvSpPr>
        <p:spPr>
          <a:xfrm rot="16200000">
            <a:off x="2582118" y="5807722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zövegdoboz 81"/>
          <p:cNvSpPr txBox="1"/>
          <p:nvPr/>
        </p:nvSpPr>
        <p:spPr>
          <a:xfrm>
            <a:off x="2275149" y="583921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83" name="Szövegdoboz 82"/>
          <p:cNvSpPr txBox="1"/>
          <p:nvPr/>
        </p:nvSpPr>
        <p:spPr>
          <a:xfrm>
            <a:off x="2521543" y="14558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4" name="Szövegdoboz 83"/>
          <p:cNvSpPr txBox="1"/>
          <p:nvPr/>
        </p:nvSpPr>
        <p:spPr>
          <a:xfrm>
            <a:off x="2518216" y="137679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85" name="Szövegdoboz 84"/>
          <p:cNvSpPr txBox="1"/>
          <p:nvPr/>
        </p:nvSpPr>
        <p:spPr>
          <a:xfrm>
            <a:off x="1173334" y="11637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6" name="Szövegdoboz 85"/>
          <p:cNvSpPr txBox="1"/>
          <p:nvPr/>
        </p:nvSpPr>
        <p:spPr>
          <a:xfrm>
            <a:off x="1168627" y="107587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87" name="Szövegdoboz 86"/>
          <p:cNvSpPr txBox="1"/>
          <p:nvPr/>
        </p:nvSpPr>
        <p:spPr>
          <a:xfrm>
            <a:off x="1618914" y="128490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8" name="Szövegdoboz 87"/>
          <p:cNvSpPr txBox="1"/>
          <p:nvPr/>
        </p:nvSpPr>
        <p:spPr>
          <a:xfrm>
            <a:off x="1615855" y="120985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89" name="Szövegdoboz 88"/>
          <p:cNvSpPr txBox="1"/>
          <p:nvPr/>
        </p:nvSpPr>
        <p:spPr>
          <a:xfrm>
            <a:off x="2080577" y="18451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90" name="Szövegdoboz 89"/>
          <p:cNvSpPr txBox="1"/>
          <p:nvPr/>
        </p:nvSpPr>
        <p:spPr>
          <a:xfrm>
            <a:off x="1135545" y="251939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91" name="Szövegdoboz 90"/>
          <p:cNvSpPr txBox="1"/>
          <p:nvPr/>
        </p:nvSpPr>
        <p:spPr>
          <a:xfrm>
            <a:off x="1130838" y="243153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92" name="Szövegdoboz 91"/>
          <p:cNvSpPr txBox="1"/>
          <p:nvPr/>
        </p:nvSpPr>
        <p:spPr>
          <a:xfrm>
            <a:off x="1615088" y="252582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93" name="Szövegdoboz 92"/>
          <p:cNvSpPr txBox="1"/>
          <p:nvPr/>
        </p:nvSpPr>
        <p:spPr>
          <a:xfrm>
            <a:off x="1610381" y="24379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94" name="Szövegdoboz 93"/>
          <p:cNvSpPr txBox="1"/>
          <p:nvPr/>
        </p:nvSpPr>
        <p:spPr>
          <a:xfrm>
            <a:off x="2523430" y="260835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95" name="Szövegdoboz 94"/>
          <p:cNvSpPr txBox="1"/>
          <p:nvPr/>
        </p:nvSpPr>
        <p:spPr>
          <a:xfrm>
            <a:off x="2518723" y="252049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96" name="Szövegdoboz 95"/>
          <p:cNvSpPr txBox="1"/>
          <p:nvPr/>
        </p:nvSpPr>
        <p:spPr>
          <a:xfrm>
            <a:off x="2084959" y="317559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98" name="Szövegdoboz 97"/>
          <p:cNvSpPr txBox="1"/>
          <p:nvPr/>
        </p:nvSpPr>
        <p:spPr>
          <a:xfrm>
            <a:off x="4747633" y="587032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99" name="Szövegdoboz 98"/>
          <p:cNvSpPr txBox="1"/>
          <p:nvPr/>
        </p:nvSpPr>
        <p:spPr>
          <a:xfrm>
            <a:off x="4742926" y="57824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02" name="Szövegdoboz 101"/>
          <p:cNvSpPr txBox="1"/>
          <p:nvPr/>
        </p:nvSpPr>
        <p:spPr>
          <a:xfrm>
            <a:off x="5203777" y="626949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04" name="Szövegdoboz 103"/>
          <p:cNvSpPr txBox="1"/>
          <p:nvPr/>
        </p:nvSpPr>
        <p:spPr>
          <a:xfrm>
            <a:off x="5653257" y="589896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5" name="Szövegdoboz 104"/>
          <p:cNvSpPr txBox="1"/>
          <p:nvPr/>
        </p:nvSpPr>
        <p:spPr>
          <a:xfrm>
            <a:off x="5648550" y="581110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06" name="Szövegdoboz 105"/>
          <p:cNvSpPr txBox="1"/>
          <p:nvPr/>
        </p:nvSpPr>
        <p:spPr>
          <a:xfrm>
            <a:off x="4289602" y="619360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7" name="Szövegdoboz 106"/>
          <p:cNvSpPr txBox="1"/>
          <p:nvPr/>
        </p:nvSpPr>
        <p:spPr>
          <a:xfrm>
            <a:off x="4289602" y="61644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08" name="Szövegdoboz 107"/>
          <p:cNvSpPr txBox="1"/>
          <p:nvPr/>
        </p:nvSpPr>
        <p:spPr>
          <a:xfrm>
            <a:off x="4744994" y="735937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9" name="Szövegdoboz 108"/>
          <p:cNvSpPr txBox="1"/>
          <p:nvPr/>
        </p:nvSpPr>
        <p:spPr>
          <a:xfrm>
            <a:off x="4740287" y="727151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10" name="Szövegdoboz 109"/>
          <p:cNvSpPr txBox="1"/>
          <p:nvPr/>
        </p:nvSpPr>
        <p:spPr>
          <a:xfrm>
            <a:off x="5672451" y="743782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11" name="Szövegdoboz 110"/>
          <p:cNvSpPr txBox="1"/>
          <p:nvPr/>
        </p:nvSpPr>
        <p:spPr>
          <a:xfrm>
            <a:off x="5667744" y="734996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12" name="Szövegdoboz 111"/>
          <p:cNvSpPr txBox="1"/>
          <p:nvPr/>
        </p:nvSpPr>
        <p:spPr>
          <a:xfrm>
            <a:off x="4295177" y="70064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13" name="Szövegdoboz 112"/>
          <p:cNvSpPr txBox="1"/>
          <p:nvPr/>
        </p:nvSpPr>
        <p:spPr>
          <a:xfrm>
            <a:off x="4307275" y="694005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14" name="Szövegdoboz 113"/>
          <p:cNvSpPr txBox="1"/>
          <p:nvPr/>
        </p:nvSpPr>
        <p:spPr>
          <a:xfrm>
            <a:off x="5229200" y="784299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15" name="Szövegdoboz 114"/>
          <p:cNvSpPr txBox="1"/>
          <p:nvPr/>
        </p:nvSpPr>
        <p:spPr>
          <a:xfrm>
            <a:off x="1214670" y="618612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16" name="Szövegdoboz 115"/>
          <p:cNvSpPr txBox="1"/>
          <p:nvPr/>
        </p:nvSpPr>
        <p:spPr>
          <a:xfrm>
            <a:off x="1189022" y="609826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17" name="Szövegdoboz 116"/>
          <p:cNvSpPr txBox="1"/>
          <p:nvPr/>
        </p:nvSpPr>
        <p:spPr>
          <a:xfrm>
            <a:off x="2529472" y="608272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18" name="Szövegdoboz 117"/>
          <p:cNvSpPr txBox="1"/>
          <p:nvPr/>
        </p:nvSpPr>
        <p:spPr>
          <a:xfrm>
            <a:off x="2522230" y="602682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19" name="Szövegdoboz 118"/>
          <p:cNvSpPr txBox="1"/>
          <p:nvPr/>
        </p:nvSpPr>
        <p:spPr>
          <a:xfrm>
            <a:off x="1622563" y="547622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20" name="Szövegdoboz 119"/>
          <p:cNvSpPr txBox="1"/>
          <p:nvPr/>
        </p:nvSpPr>
        <p:spPr>
          <a:xfrm>
            <a:off x="1622563" y="543126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21" name="Szövegdoboz 120"/>
          <p:cNvSpPr txBox="1"/>
          <p:nvPr/>
        </p:nvSpPr>
        <p:spPr>
          <a:xfrm>
            <a:off x="1645757" y="717621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22" name="Szövegdoboz 121"/>
          <p:cNvSpPr txBox="1"/>
          <p:nvPr/>
        </p:nvSpPr>
        <p:spPr>
          <a:xfrm>
            <a:off x="1641050" y="70883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23" name="Szövegdoboz 122"/>
          <p:cNvSpPr txBox="1"/>
          <p:nvPr/>
        </p:nvSpPr>
        <p:spPr>
          <a:xfrm rot="10800000" flipH="1" flipV="1">
            <a:off x="2050937" y="6331931"/>
            <a:ext cx="3911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24" name="Szövegdoboz 123"/>
          <p:cNvSpPr txBox="1"/>
          <p:nvPr/>
        </p:nvSpPr>
        <p:spPr>
          <a:xfrm>
            <a:off x="2554275" y="747073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25" name="Szövegdoboz 124"/>
          <p:cNvSpPr txBox="1"/>
          <p:nvPr/>
        </p:nvSpPr>
        <p:spPr>
          <a:xfrm>
            <a:off x="2549568" y="738286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26" name="Szövegdoboz 125"/>
          <p:cNvSpPr txBox="1"/>
          <p:nvPr/>
        </p:nvSpPr>
        <p:spPr>
          <a:xfrm>
            <a:off x="1243492" y="730298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27" name="Szövegdoboz 126"/>
          <p:cNvSpPr txBox="1"/>
          <p:nvPr/>
        </p:nvSpPr>
        <p:spPr>
          <a:xfrm>
            <a:off x="1238785" y="721512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32" name="Szövegdoboz 131"/>
          <p:cNvSpPr txBox="1"/>
          <p:nvPr/>
        </p:nvSpPr>
        <p:spPr>
          <a:xfrm>
            <a:off x="2091519" y="775239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33" name="Szövegdoboz 132"/>
          <p:cNvSpPr txBox="1"/>
          <p:nvPr/>
        </p:nvSpPr>
        <p:spPr>
          <a:xfrm>
            <a:off x="617980" y="650372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N=5186</a:t>
            </a:r>
            <a:endParaRPr lang="en-GB" sz="800" dirty="0"/>
          </a:p>
        </p:txBody>
      </p:sp>
      <p:sp>
        <p:nvSpPr>
          <p:cNvPr id="134" name="Szövegdoboz 133"/>
          <p:cNvSpPr txBox="1"/>
          <p:nvPr/>
        </p:nvSpPr>
        <p:spPr>
          <a:xfrm>
            <a:off x="1051743" y="6490942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N=5</a:t>
            </a:r>
            <a:endParaRPr lang="en-GB" sz="800" dirty="0"/>
          </a:p>
        </p:txBody>
      </p:sp>
      <p:sp>
        <p:nvSpPr>
          <p:cNvPr id="135" name="Szövegdoboz 134"/>
          <p:cNvSpPr txBox="1"/>
          <p:nvPr/>
        </p:nvSpPr>
        <p:spPr>
          <a:xfrm>
            <a:off x="1481918" y="6490942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N=121</a:t>
            </a:r>
            <a:endParaRPr lang="en-GB" sz="800" dirty="0"/>
          </a:p>
        </p:txBody>
      </p:sp>
      <p:sp>
        <p:nvSpPr>
          <p:cNvPr id="136" name="Szövegdoboz 135"/>
          <p:cNvSpPr txBox="1"/>
          <p:nvPr/>
        </p:nvSpPr>
        <p:spPr>
          <a:xfrm>
            <a:off x="2019492" y="649125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N=208</a:t>
            </a:r>
            <a:endParaRPr lang="en-GB" sz="800" dirty="0"/>
          </a:p>
        </p:txBody>
      </p:sp>
      <p:sp>
        <p:nvSpPr>
          <p:cNvPr id="137" name="Szövegdoboz 136"/>
          <p:cNvSpPr txBox="1"/>
          <p:nvPr/>
        </p:nvSpPr>
        <p:spPr>
          <a:xfrm>
            <a:off x="2431268" y="649016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N=1180</a:t>
            </a:r>
            <a:endParaRPr lang="en-GB" sz="800" dirty="0"/>
          </a:p>
        </p:txBody>
      </p:sp>
      <p:sp>
        <p:nvSpPr>
          <p:cNvPr id="138" name="Szövegdoboz 137"/>
          <p:cNvSpPr txBox="1"/>
          <p:nvPr/>
        </p:nvSpPr>
        <p:spPr>
          <a:xfrm>
            <a:off x="2904773" y="6490166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N=6630</a:t>
            </a:r>
          </a:p>
        </p:txBody>
      </p:sp>
      <p:sp>
        <p:nvSpPr>
          <p:cNvPr id="139" name="Szövegdoboz 138"/>
          <p:cNvSpPr txBox="1"/>
          <p:nvPr/>
        </p:nvSpPr>
        <p:spPr>
          <a:xfrm>
            <a:off x="623096" y="793947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N=5186</a:t>
            </a:r>
            <a:endParaRPr lang="en-GB" sz="800" dirty="0"/>
          </a:p>
        </p:txBody>
      </p:sp>
      <p:sp>
        <p:nvSpPr>
          <p:cNvPr id="140" name="Szövegdoboz 139"/>
          <p:cNvSpPr txBox="1"/>
          <p:nvPr/>
        </p:nvSpPr>
        <p:spPr>
          <a:xfrm>
            <a:off x="1056859" y="792668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N=5</a:t>
            </a:r>
            <a:endParaRPr lang="en-GB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1493384" y="7926689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N=121</a:t>
            </a:r>
            <a:endParaRPr lang="en-GB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2024608" y="7927006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N=208</a:t>
            </a:r>
            <a:endParaRPr lang="en-GB" sz="800" dirty="0"/>
          </a:p>
        </p:txBody>
      </p:sp>
      <p:sp>
        <p:nvSpPr>
          <p:cNvPr id="143" name="Szövegdoboz 142"/>
          <p:cNvSpPr txBox="1"/>
          <p:nvPr/>
        </p:nvSpPr>
        <p:spPr>
          <a:xfrm>
            <a:off x="2442734" y="7938613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N=1180</a:t>
            </a:r>
            <a:endParaRPr lang="en-GB" sz="800" dirty="0"/>
          </a:p>
        </p:txBody>
      </p:sp>
      <p:sp>
        <p:nvSpPr>
          <p:cNvPr id="144" name="Szövegdoboz 143"/>
          <p:cNvSpPr txBox="1"/>
          <p:nvPr/>
        </p:nvSpPr>
        <p:spPr>
          <a:xfrm>
            <a:off x="2916239" y="79259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N=6630</a:t>
            </a:r>
          </a:p>
        </p:txBody>
      </p:sp>
      <p:sp>
        <p:nvSpPr>
          <p:cNvPr id="145" name="Szövegdoboz 144"/>
          <p:cNvSpPr txBox="1"/>
          <p:nvPr/>
        </p:nvSpPr>
        <p:spPr>
          <a:xfrm>
            <a:off x="5858483" y="-70537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N=654</a:t>
            </a:r>
            <a:endParaRPr lang="en-GB" sz="800" dirty="0"/>
          </a:p>
        </p:txBody>
      </p:sp>
      <p:sp>
        <p:nvSpPr>
          <p:cNvPr id="146" name="Szövegdoboz 145"/>
          <p:cNvSpPr txBox="1"/>
          <p:nvPr/>
        </p:nvSpPr>
        <p:spPr>
          <a:xfrm>
            <a:off x="5590347" y="152882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47" name="Szövegdoboz 146"/>
          <p:cNvSpPr txBox="1"/>
          <p:nvPr/>
        </p:nvSpPr>
        <p:spPr>
          <a:xfrm>
            <a:off x="5590932" y="14454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48" name="Szövegdoboz 147"/>
          <p:cNvSpPr txBox="1"/>
          <p:nvPr/>
        </p:nvSpPr>
        <p:spPr>
          <a:xfrm>
            <a:off x="4674029" y="131259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49" name="Szövegdoboz 148"/>
          <p:cNvSpPr txBox="1"/>
          <p:nvPr/>
        </p:nvSpPr>
        <p:spPr>
          <a:xfrm>
            <a:off x="4669322" y="12247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51" name="Szövegdoboz 150"/>
          <p:cNvSpPr txBox="1"/>
          <p:nvPr/>
        </p:nvSpPr>
        <p:spPr>
          <a:xfrm>
            <a:off x="5120036" y="166288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52" name="Szövegdoboz 151"/>
          <p:cNvSpPr txBox="1"/>
          <p:nvPr/>
        </p:nvSpPr>
        <p:spPr>
          <a:xfrm>
            <a:off x="4223742" y="102440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53" name="Szövegdoboz 152"/>
          <p:cNvSpPr txBox="1"/>
          <p:nvPr/>
        </p:nvSpPr>
        <p:spPr>
          <a:xfrm>
            <a:off x="4219035" y="93654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54" name="Jobb oldali kapcsos zárójel 153"/>
          <p:cNvSpPr/>
          <p:nvPr/>
        </p:nvSpPr>
        <p:spPr>
          <a:xfrm rot="16200000">
            <a:off x="5494047" y="2598115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zövegdoboz 154"/>
          <p:cNvSpPr txBox="1"/>
          <p:nvPr/>
        </p:nvSpPr>
        <p:spPr>
          <a:xfrm>
            <a:off x="5349352" y="266267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5592212" y="281048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57" name="Szövegdoboz 156"/>
          <p:cNvSpPr txBox="1"/>
          <p:nvPr/>
        </p:nvSpPr>
        <p:spPr>
          <a:xfrm>
            <a:off x="4694272" y="246318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58" name="Szövegdoboz 157"/>
          <p:cNvSpPr txBox="1"/>
          <p:nvPr/>
        </p:nvSpPr>
        <p:spPr>
          <a:xfrm>
            <a:off x="4693465" y="24128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59" name="Szövegdoboz 158"/>
          <p:cNvSpPr txBox="1"/>
          <p:nvPr/>
        </p:nvSpPr>
        <p:spPr>
          <a:xfrm>
            <a:off x="5150353" y="323221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60" name="Szövegdoboz 159"/>
          <p:cNvSpPr txBox="1"/>
          <p:nvPr/>
        </p:nvSpPr>
        <p:spPr>
          <a:xfrm>
            <a:off x="4227669" y="30145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61" name="Szövegdoboz 160"/>
          <p:cNvSpPr txBox="1"/>
          <p:nvPr/>
        </p:nvSpPr>
        <p:spPr>
          <a:xfrm>
            <a:off x="4223742" y="295046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62" name="Szövegdoboz 161"/>
          <p:cNvSpPr txBox="1"/>
          <p:nvPr/>
        </p:nvSpPr>
        <p:spPr>
          <a:xfrm>
            <a:off x="5588683" y="28554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63" name="Jobb oldali kapcsos zárójel 162"/>
          <p:cNvSpPr/>
          <p:nvPr/>
        </p:nvSpPr>
        <p:spPr>
          <a:xfrm rot="16200000">
            <a:off x="1728170" y="5626863"/>
            <a:ext cx="90148" cy="907264"/>
          </a:xfrm>
          <a:prstGeom prst="rightBrace">
            <a:avLst>
              <a:gd name="adj1" fmla="val 8333"/>
              <a:gd name="adj2" fmla="val 1551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zövegdoboz 163"/>
          <p:cNvSpPr txBox="1"/>
          <p:nvPr/>
        </p:nvSpPr>
        <p:spPr>
          <a:xfrm>
            <a:off x="1133149" y="5876835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165" name="Jobb oldali kapcsos zárójel 164"/>
          <p:cNvSpPr/>
          <p:nvPr/>
        </p:nvSpPr>
        <p:spPr>
          <a:xfrm rot="16200000">
            <a:off x="1751529" y="7125570"/>
            <a:ext cx="90148" cy="907264"/>
          </a:xfrm>
          <a:prstGeom prst="rightBrace">
            <a:avLst>
              <a:gd name="adj1" fmla="val 8333"/>
              <a:gd name="adj2" fmla="val 1551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zövegdoboz 165"/>
          <p:cNvSpPr txBox="1"/>
          <p:nvPr/>
        </p:nvSpPr>
        <p:spPr>
          <a:xfrm>
            <a:off x="1162941" y="7391552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167" name="Jobb oldali kapcsos zárójel 166"/>
          <p:cNvSpPr/>
          <p:nvPr/>
        </p:nvSpPr>
        <p:spPr>
          <a:xfrm rot="16200000">
            <a:off x="4873269" y="6811843"/>
            <a:ext cx="90148" cy="907264"/>
          </a:xfrm>
          <a:prstGeom prst="rightBrace">
            <a:avLst>
              <a:gd name="adj1" fmla="val 8333"/>
              <a:gd name="adj2" fmla="val 7956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zövegdoboz 167"/>
          <p:cNvSpPr txBox="1"/>
          <p:nvPr/>
        </p:nvSpPr>
        <p:spPr>
          <a:xfrm>
            <a:off x="4864215" y="7043421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69" name="Jobb oldali kapcsos zárójel 168"/>
          <p:cNvSpPr/>
          <p:nvPr/>
        </p:nvSpPr>
        <p:spPr>
          <a:xfrm rot="16200000">
            <a:off x="4826702" y="5603080"/>
            <a:ext cx="90148" cy="907264"/>
          </a:xfrm>
          <a:prstGeom prst="rightBrace">
            <a:avLst>
              <a:gd name="adj1" fmla="val 8333"/>
              <a:gd name="adj2" fmla="val 2234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zövegdoboz 169"/>
          <p:cNvSpPr txBox="1"/>
          <p:nvPr/>
        </p:nvSpPr>
        <p:spPr>
          <a:xfrm>
            <a:off x="4295671" y="5865381"/>
            <a:ext cx="652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71" name="Jobb oldali kapcsos zárójel 170"/>
          <p:cNvSpPr/>
          <p:nvPr/>
        </p:nvSpPr>
        <p:spPr>
          <a:xfrm rot="16200000">
            <a:off x="1740034" y="1167341"/>
            <a:ext cx="78924" cy="901526"/>
          </a:xfrm>
          <a:prstGeom prst="rightBrace">
            <a:avLst>
              <a:gd name="adj1" fmla="val 8333"/>
              <a:gd name="adj2" fmla="val 721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zövegdoboz 171"/>
          <p:cNvSpPr txBox="1"/>
          <p:nvPr/>
        </p:nvSpPr>
        <p:spPr>
          <a:xfrm>
            <a:off x="1783266" y="1434087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75" name="Jobb oldali kapcsos zárójel 174"/>
          <p:cNvSpPr/>
          <p:nvPr/>
        </p:nvSpPr>
        <p:spPr>
          <a:xfrm rot="16200000">
            <a:off x="1732694" y="2239045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zövegdoboz 175"/>
          <p:cNvSpPr txBox="1"/>
          <p:nvPr/>
        </p:nvSpPr>
        <p:spPr>
          <a:xfrm>
            <a:off x="1896709" y="2500629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77" name="Jobb oldali kapcsos zárójel 176"/>
          <p:cNvSpPr/>
          <p:nvPr/>
        </p:nvSpPr>
        <p:spPr>
          <a:xfrm rot="16200000">
            <a:off x="4796839" y="1177075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zövegdoboz 177"/>
          <p:cNvSpPr txBox="1"/>
          <p:nvPr/>
        </p:nvSpPr>
        <p:spPr>
          <a:xfrm>
            <a:off x="4951980" y="1415796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79" name="Jobb oldali kapcsos zárójel 178"/>
          <p:cNvSpPr/>
          <p:nvPr/>
        </p:nvSpPr>
        <p:spPr>
          <a:xfrm rot="16200000">
            <a:off x="4764693" y="2490744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zövegdoboz 179"/>
          <p:cNvSpPr txBox="1"/>
          <p:nvPr/>
        </p:nvSpPr>
        <p:spPr>
          <a:xfrm>
            <a:off x="4928708" y="2752328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182" name="Szövegdoboz 181"/>
          <p:cNvSpPr txBox="1"/>
          <p:nvPr/>
        </p:nvSpPr>
        <p:spPr>
          <a:xfrm>
            <a:off x="616315" y="489914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N=4540</a:t>
            </a:r>
            <a:endParaRPr lang="en-GB" sz="800" dirty="0"/>
          </a:p>
        </p:txBody>
      </p:sp>
      <p:sp>
        <p:nvSpPr>
          <p:cNvPr id="183" name="Szövegdoboz 182"/>
          <p:cNvSpPr txBox="1"/>
          <p:nvPr/>
        </p:nvSpPr>
        <p:spPr>
          <a:xfrm>
            <a:off x="1070227" y="4889983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N=21</a:t>
            </a:r>
            <a:endParaRPr lang="en-GB" sz="800" dirty="0"/>
          </a:p>
        </p:txBody>
      </p:sp>
      <p:sp>
        <p:nvSpPr>
          <p:cNvPr id="184" name="Szövegdoboz 183"/>
          <p:cNvSpPr txBox="1"/>
          <p:nvPr/>
        </p:nvSpPr>
        <p:spPr>
          <a:xfrm>
            <a:off x="1497895" y="488998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N=667</a:t>
            </a:r>
            <a:endParaRPr lang="en-GB" sz="800" dirty="0"/>
          </a:p>
        </p:txBody>
      </p:sp>
      <p:sp>
        <p:nvSpPr>
          <p:cNvPr id="185" name="Szövegdoboz 184"/>
          <p:cNvSpPr txBox="1"/>
          <p:nvPr/>
        </p:nvSpPr>
        <p:spPr>
          <a:xfrm>
            <a:off x="2022214" y="491726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N=386</a:t>
            </a:r>
            <a:endParaRPr lang="en-GB" sz="800" dirty="0"/>
          </a:p>
        </p:txBody>
      </p:sp>
      <p:sp>
        <p:nvSpPr>
          <p:cNvPr id="186" name="Szövegdoboz 185"/>
          <p:cNvSpPr txBox="1"/>
          <p:nvPr/>
        </p:nvSpPr>
        <p:spPr>
          <a:xfrm>
            <a:off x="2472053" y="4899149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N=1578</a:t>
            </a:r>
            <a:endParaRPr lang="en-GB" sz="800" dirty="0"/>
          </a:p>
        </p:txBody>
      </p:sp>
      <p:sp>
        <p:nvSpPr>
          <p:cNvPr id="187" name="Szövegdoboz 186"/>
          <p:cNvSpPr txBox="1"/>
          <p:nvPr/>
        </p:nvSpPr>
        <p:spPr>
          <a:xfrm>
            <a:off x="2908425" y="491055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N=6781</a:t>
            </a:r>
            <a:endParaRPr lang="en-GB" sz="8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4769767" y="766880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en-US" sz="1000" b="1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99"/>
          <a:stretch/>
        </p:blipFill>
        <p:spPr>
          <a:xfrm>
            <a:off x="3618728" y="3843925"/>
            <a:ext cx="2878260" cy="115987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69"/>
          <a:stretch/>
        </p:blipFill>
        <p:spPr>
          <a:xfrm>
            <a:off x="524200" y="3844313"/>
            <a:ext cx="2897713" cy="1127738"/>
          </a:xfrm>
          <a:prstGeom prst="rect">
            <a:avLst/>
          </a:prstGeom>
        </p:spPr>
      </p:pic>
      <p:sp>
        <p:nvSpPr>
          <p:cNvPr id="196" name="Szövegdoboz 195"/>
          <p:cNvSpPr txBox="1"/>
          <p:nvPr/>
        </p:nvSpPr>
        <p:spPr>
          <a:xfrm>
            <a:off x="640900" y="938524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N=5186</a:t>
            </a:r>
            <a:endParaRPr lang="en-GB" sz="800" dirty="0"/>
          </a:p>
        </p:txBody>
      </p:sp>
      <p:sp>
        <p:nvSpPr>
          <p:cNvPr id="197" name="Szövegdoboz 196"/>
          <p:cNvSpPr txBox="1"/>
          <p:nvPr/>
        </p:nvSpPr>
        <p:spPr>
          <a:xfrm>
            <a:off x="1036821" y="937331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N=5</a:t>
            </a:r>
            <a:endParaRPr lang="en-GB" sz="800" dirty="0"/>
          </a:p>
        </p:txBody>
      </p:sp>
      <p:sp>
        <p:nvSpPr>
          <p:cNvPr id="198" name="Szövegdoboz 197"/>
          <p:cNvSpPr txBox="1"/>
          <p:nvPr/>
        </p:nvSpPr>
        <p:spPr>
          <a:xfrm>
            <a:off x="1473346" y="9373317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N=121</a:t>
            </a:r>
            <a:endParaRPr lang="en-GB" sz="800" dirty="0"/>
          </a:p>
        </p:txBody>
      </p:sp>
      <p:sp>
        <p:nvSpPr>
          <p:cNvPr id="199" name="Szövegdoboz 198"/>
          <p:cNvSpPr txBox="1"/>
          <p:nvPr/>
        </p:nvSpPr>
        <p:spPr>
          <a:xfrm>
            <a:off x="2004570" y="937363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N=208</a:t>
            </a:r>
            <a:endParaRPr lang="en-GB" sz="800" dirty="0"/>
          </a:p>
        </p:txBody>
      </p:sp>
      <p:sp>
        <p:nvSpPr>
          <p:cNvPr id="200" name="Szövegdoboz 199"/>
          <p:cNvSpPr txBox="1"/>
          <p:nvPr/>
        </p:nvSpPr>
        <p:spPr>
          <a:xfrm>
            <a:off x="2422696" y="938524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N=1180</a:t>
            </a:r>
            <a:endParaRPr lang="en-GB" sz="800" dirty="0"/>
          </a:p>
        </p:txBody>
      </p:sp>
      <p:sp>
        <p:nvSpPr>
          <p:cNvPr id="201" name="Szövegdoboz 200"/>
          <p:cNvSpPr txBox="1"/>
          <p:nvPr/>
        </p:nvSpPr>
        <p:spPr>
          <a:xfrm>
            <a:off x="2919123" y="9385241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N=6630</a:t>
            </a:r>
          </a:p>
        </p:txBody>
      </p:sp>
      <p:sp>
        <p:nvSpPr>
          <p:cNvPr id="202" name="Szövegdoboz 201"/>
          <p:cNvSpPr txBox="1"/>
          <p:nvPr/>
        </p:nvSpPr>
        <p:spPr>
          <a:xfrm>
            <a:off x="3692299" y="493629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N=3763</a:t>
            </a:r>
            <a:endParaRPr lang="en-GB" sz="800" dirty="0"/>
          </a:p>
        </p:txBody>
      </p:sp>
      <p:sp>
        <p:nvSpPr>
          <p:cNvPr id="203" name="Szövegdoboz 202"/>
          <p:cNvSpPr txBox="1"/>
          <p:nvPr/>
        </p:nvSpPr>
        <p:spPr>
          <a:xfrm>
            <a:off x="4108211" y="491557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N=17</a:t>
            </a:r>
            <a:endParaRPr lang="en-GB" sz="800" dirty="0"/>
          </a:p>
        </p:txBody>
      </p:sp>
      <p:sp>
        <p:nvSpPr>
          <p:cNvPr id="204" name="Szövegdoboz 203"/>
          <p:cNvSpPr txBox="1"/>
          <p:nvPr/>
        </p:nvSpPr>
        <p:spPr>
          <a:xfrm>
            <a:off x="4550031" y="4926111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N=524</a:t>
            </a:r>
            <a:endParaRPr lang="en-GB" sz="800" dirty="0"/>
          </a:p>
        </p:txBody>
      </p:sp>
      <p:sp>
        <p:nvSpPr>
          <p:cNvPr id="205" name="Szövegdoboz 204"/>
          <p:cNvSpPr txBox="1"/>
          <p:nvPr/>
        </p:nvSpPr>
        <p:spPr>
          <a:xfrm>
            <a:off x="5080218" y="492642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N=654</a:t>
            </a:r>
            <a:endParaRPr lang="en-GB" sz="800" dirty="0"/>
          </a:p>
        </p:txBody>
      </p:sp>
      <p:sp>
        <p:nvSpPr>
          <p:cNvPr id="206" name="Szövegdoboz 205"/>
          <p:cNvSpPr txBox="1"/>
          <p:nvPr/>
        </p:nvSpPr>
        <p:spPr>
          <a:xfrm>
            <a:off x="5510412" y="492250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N=2052</a:t>
            </a:r>
            <a:endParaRPr lang="en-GB" sz="800" dirty="0"/>
          </a:p>
        </p:txBody>
      </p:sp>
      <p:sp>
        <p:nvSpPr>
          <p:cNvPr id="207" name="Szövegdoboz 206"/>
          <p:cNvSpPr txBox="1"/>
          <p:nvPr/>
        </p:nvSpPr>
        <p:spPr>
          <a:xfrm>
            <a:off x="5963665" y="4921116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N=6653</a:t>
            </a:r>
          </a:p>
        </p:txBody>
      </p:sp>
      <p:sp>
        <p:nvSpPr>
          <p:cNvPr id="208" name="Szövegdoboz 207"/>
          <p:cNvSpPr txBox="1"/>
          <p:nvPr/>
        </p:nvSpPr>
        <p:spPr>
          <a:xfrm>
            <a:off x="3756306" y="942445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N=4657</a:t>
            </a:r>
            <a:endParaRPr lang="en-GB" sz="800" dirty="0"/>
          </a:p>
        </p:txBody>
      </p:sp>
      <p:sp>
        <p:nvSpPr>
          <p:cNvPr id="209" name="Szövegdoboz 208"/>
          <p:cNvSpPr txBox="1"/>
          <p:nvPr/>
        </p:nvSpPr>
        <p:spPr>
          <a:xfrm>
            <a:off x="4158985" y="9443606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N=26</a:t>
            </a:r>
            <a:endParaRPr lang="en-GB" sz="800" dirty="0"/>
          </a:p>
        </p:txBody>
      </p:sp>
      <p:sp>
        <p:nvSpPr>
          <p:cNvPr id="210" name="Szövegdoboz 209"/>
          <p:cNvSpPr txBox="1"/>
          <p:nvPr/>
        </p:nvSpPr>
        <p:spPr>
          <a:xfrm>
            <a:off x="4589160" y="9443606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Mutated</a:t>
            </a:r>
            <a:endParaRPr lang="hu-HU" sz="800" dirty="0" smtClean="0"/>
          </a:p>
          <a:p>
            <a:pPr algn="ctr"/>
            <a:r>
              <a:rPr lang="hu-HU" sz="800" dirty="0" smtClean="0"/>
              <a:t>FN N=524</a:t>
            </a:r>
            <a:endParaRPr lang="en-GB" sz="800" dirty="0"/>
          </a:p>
        </p:txBody>
      </p:sp>
      <p:sp>
        <p:nvSpPr>
          <p:cNvPr id="211" name="Szövegdoboz 210"/>
          <p:cNvSpPr txBox="1"/>
          <p:nvPr/>
        </p:nvSpPr>
        <p:spPr>
          <a:xfrm>
            <a:off x="5126734" y="944392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N=378</a:t>
            </a:r>
            <a:endParaRPr lang="en-GB" sz="800" dirty="0"/>
          </a:p>
        </p:txBody>
      </p:sp>
      <p:sp>
        <p:nvSpPr>
          <p:cNvPr id="212" name="Szövegdoboz 211"/>
          <p:cNvSpPr txBox="1"/>
          <p:nvPr/>
        </p:nvSpPr>
        <p:spPr>
          <a:xfrm>
            <a:off x="5538510" y="944283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N=1534</a:t>
            </a:r>
            <a:endParaRPr lang="en-GB" sz="800" dirty="0"/>
          </a:p>
        </p:txBody>
      </p:sp>
      <p:sp>
        <p:nvSpPr>
          <p:cNvPr id="213" name="Szövegdoboz 212"/>
          <p:cNvSpPr txBox="1"/>
          <p:nvPr/>
        </p:nvSpPr>
        <p:spPr>
          <a:xfrm>
            <a:off x="6012162" y="9424456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> </a:t>
            </a:r>
            <a:br>
              <a:rPr lang="hu-HU" sz="800" dirty="0"/>
            </a:b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N=6801</a:t>
            </a:r>
            <a:endParaRPr lang="en-GB" sz="800" dirty="0"/>
          </a:p>
        </p:txBody>
      </p:sp>
      <p:sp>
        <p:nvSpPr>
          <p:cNvPr id="55" name="Szövegdoboz 54"/>
          <p:cNvSpPr txBox="1"/>
          <p:nvPr/>
        </p:nvSpPr>
        <p:spPr>
          <a:xfrm>
            <a:off x="4828709" y="5216032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en-US" sz="1000" b="1" dirty="0"/>
          </a:p>
        </p:txBody>
      </p:sp>
      <p:sp>
        <p:nvSpPr>
          <p:cNvPr id="214" name="Szövegdoboz 213"/>
          <p:cNvSpPr txBox="1"/>
          <p:nvPr/>
        </p:nvSpPr>
        <p:spPr>
          <a:xfrm>
            <a:off x="1170802" y="426250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5" name="Szövegdoboz 214"/>
          <p:cNvSpPr txBox="1"/>
          <p:nvPr/>
        </p:nvSpPr>
        <p:spPr>
          <a:xfrm>
            <a:off x="1166095" y="417464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6" name="Szövegdoboz 215"/>
          <p:cNvSpPr txBox="1"/>
          <p:nvPr/>
        </p:nvSpPr>
        <p:spPr>
          <a:xfrm>
            <a:off x="1623849" y="425231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7" name="Szövegdoboz 216"/>
          <p:cNvSpPr txBox="1"/>
          <p:nvPr/>
        </p:nvSpPr>
        <p:spPr>
          <a:xfrm>
            <a:off x="1619142" y="416445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18" name="Szövegdoboz 217"/>
          <p:cNvSpPr txBox="1"/>
          <p:nvPr/>
        </p:nvSpPr>
        <p:spPr>
          <a:xfrm>
            <a:off x="2544022" y="429038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19" name="Szövegdoboz 218"/>
          <p:cNvSpPr txBox="1"/>
          <p:nvPr/>
        </p:nvSpPr>
        <p:spPr>
          <a:xfrm>
            <a:off x="2539315" y="420252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20" name="Jobb oldali kapcsos zárójel 219"/>
          <p:cNvSpPr/>
          <p:nvPr/>
        </p:nvSpPr>
        <p:spPr>
          <a:xfrm rot="16200000">
            <a:off x="1740034" y="3708603"/>
            <a:ext cx="78924" cy="901526"/>
          </a:xfrm>
          <a:prstGeom prst="rightBrace">
            <a:avLst>
              <a:gd name="adj1" fmla="val 8333"/>
              <a:gd name="adj2" fmla="val 721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zövegdoboz 220"/>
          <p:cNvSpPr txBox="1"/>
          <p:nvPr/>
        </p:nvSpPr>
        <p:spPr>
          <a:xfrm>
            <a:off x="1783266" y="3975349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800" dirty="0"/>
          </a:p>
        </p:txBody>
      </p:sp>
      <p:sp>
        <p:nvSpPr>
          <p:cNvPr id="222" name="Jobb oldali kapcsos zárójel 221"/>
          <p:cNvSpPr/>
          <p:nvPr/>
        </p:nvSpPr>
        <p:spPr>
          <a:xfrm rot="16200000">
            <a:off x="2453925" y="4309624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zövegdoboz 222"/>
          <p:cNvSpPr txBox="1"/>
          <p:nvPr/>
        </p:nvSpPr>
        <p:spPr>
          <a:xfrm>
            <a:off x="2311876" y="4359150"/>
            <a:ext cx="338554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26" name="Szövegdoboz 225"/>
          <p:cNvSpPr txBox="1"/>
          <p:nvPr/>
        </p:nvSpPr>
        <p:spPr>
          <a:xfrm rot="16200000">
            <a:off x="-151624" y="4291448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227" name="Szövegdoboz 226"/>
          <p:cNvSpPr txBox="1"/>
          <p:nvPr/>
        </p:nvSpPr>
        <p:spPr>
          <a:xfrm rot="16200000">
            <a:off x="2991353" y="4319512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228" name="Jobb oldali kapcsos zárójel 227"/>
          <p:cNvSpPr/>
          <p:nvPr/>
        </p:nvSpPr>
        <p:spPr>
          <a:xfrm rot="16200000">
            <a:off x="2214312" y="2434172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zövegdoboz 228"/>
          <p:cNvSpPr txBox="1"/>
          <p:nvPr/>
        </p:nvSpPr>
        <p:spPr>
          <a:xfrm>
            <a:off x="2378327" y="2695756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30" name="Szövegdoboz 229"/>
          <p:cNvSpPr txBox="1"/>
          <p:nvPr/>
        </p:nvSpPr>
        <p:spPr>
          <a:xfrm>
            <a:off x="5615466" y="394466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1" name="Szövegdoboz 230"/>
          <p:cNvSpPr txBox="1"/>
          <p:nvPr/>
        </p:nvSpPr>
        <p:spPr>
          <a:xfrm>
            <a:off x="5611937" y="398962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2" name="Szövegdoboz 231"/>
          <p:cNvSpPr txBox="1"/>
          <p:nvPr/>
        </p:nvSpPr>
        <p:spPr>
          <a:xfrm>
            <a:off x="4717663" y="396677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3" name="Szövegdoboz 232"/>
          <p:cNvSpPr txBox="1"/>
          <p:nvPr/>
        </p:nvSpPr>
        <p:spPr>
          <a:xfrm>
            <a:off x="4714134" y="40117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4" name="Szövegdoboz 233"/>
          <p:cNvSpPr txBox="1"/>
          <p:nvPr/>
        </p:nvSpPr>
        <p:spPr>
          <a:xfrm>
            <a:off x="4297897" y="450921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35" name="Szövegdoboz 234"/>
          <p:cNvSpPr txBox="1"/>
          <p:nvPr/>
        </p:nvSpPr>
        <p:spPr>
          <a:xfrm>
            <a:off x="5213631" y="401913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36" name="Szövegdoboz 235"/>
          <p:cNvSpPr txBox="1"/>
          <p:nvPr/>
        </p:nvSpPr>
        <p:spPr>
          <a:xfrm>
            <a:off x="5150353" y="39666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cxnSp>
        <p:nvCxnSpPr>
          <p:cNvPr id="238" name="Egyenes összekötő 237"/>
          <p:cNvCxnSpPr/>
          <p:nvPr/>
        </p:nvCxnSpPr>
        <p:spPr>
          <a:xfrm>
            <a:off x="4909477" y="1934340"/>
            <a:ext cx="9440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Jobb oldali kapcsos zárójel 238"/>
          <p:cNvSpPr/>
          <p:nvPr/>
        </p:nvSpPr>
        <p:spPr>
          <a:xfrm rot="16200000">
            <a:off x="5264129" y="755274"/>
            <a:ext cx="78924" cy="901526"/>
          </a:xfrm>
          <a:prstGeom prst="rightBrace">
            <a:avLst>
              <a:gd name="adj1" fmla="val 8333"/>
              <a:gd name="adj2" fmla="val 848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zövegdoboz 239"/>
          <p:cNvSpPr txBox="1"/>
          <p:nvPr/>
        </p:nvSpPr>
        <p:spPr>
          <a:xfrm>
            <a:off x="5419270" y="993995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41" name="Jobb oldali kapcsos zárójel 240"/>
          <p:cNvSpPr/>
          <p:nvPr/>
        </p:nvSpPr>
        <p:spPr>
          <a:xfrm rot="16200000">
            <a:off x="5264129" y="2645424"/>
            <a:ext cx="78924" cy="901526"/>
          </a:xfrm>
          <a:prstGeom prst="rightBrace">
            <a:avLst>
              <a:gd name="adj1" fmla="val 8333"/>
              <a:gd name="adj2" fmla="val 6760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zövegdoboz 241"/>
          <p:cNvSpPr txBox="1"/>
          <p:nvPr/>
        </p:nvSpPr>
        <p:spPr>
          <a:xfrm>
            <a:off x="5257159" y="2894662"/>
            <a:ext cx="383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45" name="Jobb oldali kapcsos zárójel 244"/>
          <p:cNvSpPr/>
          <p:nvPr/>
        </p:nvSpPr>
        <p:spPr>
          <a:xfrm rot="16200000">
            <a:off x="5528953" y="4112453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zövegdoboz 245"/>
          <p:cNvSpPr txBox="1"/>
          <p:nvPr/>
        </p:nvSpPr>
        <p:spPr>
          <a:xfrm>
            <a:off x="5384258" y="41770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47" name="Jobb oldali kapcsos zárójel 246"/>
          <p:cNvSpPr/>
          <p:nvPr/>
        </p:nvSpPr>
        <p:spPr>
          <a:xfrm rot="16200000">
            <a:off x="5292988" y="4071808"/>
            <a:ext cx="66960" cy="937975"/>
          </a:xfrm>
          <a:prstGeom prst="rightBrace">
            <a:avLst>
              <a:gd name="adj1" fmla="val 8333"/>
              <a:gd name="adj2" fmla="val 2537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zövegdoboz 247"/>
          <p:cNvSpPr txBox="1"/>
          <p:nvPr/>
        </p:nvSpPr>
        <p:spPr>
          <a:xfrm>
            <a:off x="4766085" y="4360034"/>
            <a:ext cx="6712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49" name="Szövegdoboz 248"/>
          <p:cNvSpPr txBox="1"/>
          <p:nvPr/>
        </p:nvSpPr>
        <p:spPr>
          <a:xfrm rot="16200000">
            <a:off x="-100532" y="8753978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250" name="Szövegdoboz 249"/>
          <p:cNvSpPr txBox="1"/>
          <p:nvPr/>
        </p:nvSpPr>
        <p:spPr>
          <a:xfrm rot="16200000">
            <a:off x="3039508" y="8830542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err="1" smtClean="0"/>
              <a:t>Clustering</a:t>
            </a:r>
            <a:r>
              <a:rPr lang="hu-HU" sz="800" dirty="0" smtClean="0"/>
              <a:t> </a:t>
            </a:r>
            <a:r>
              <a:rPr lang="hu-HU" sz="800" dirty="0" err="1" smtClean="0"/>
              <a:t>coeffic</a:t>
            </a:r>
            <a:r>
              <a:rPr lang="en-GB" sz="800" dirty="0" err="1" smtClean="0"/>
              <a:t>i</a:t>
            </a:r>
            <a:r>
              <a:rPr lang="hu-HU" sz="800" dirty="0" err="1" smtClean="0"/>
              <a:t>ent</a:t>
            </a:r>
            <a:endParaRPr lang="en-US" sz="800" dirty="0"/>
          </a:p>
        </p:txBody>
      </p:sp>
      <p:sp>
        <p:nvSpPr>
          <p:cNvPr id="251" name="Szövegdoboz 250"/>
          <p:cNvSpPr txBox="1"/>
          <p:nvPr/>
        </p:nvSpPr>
        <p:spPr>
          <a:xfrm>
            <a:off x="4737442" y="838710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2" name="Szövegdoboz 251"/>
          <p:cNvSpPr txBox="1"/>
          <p:nvPr/>
        </p:nvSpPr>
        <p:spPr>
          <a:xfrm>
            <a:off x="4729199" y="832801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3" name="Szövegdoboz 252"/>
          <p:cNvSpPr txBox="1"/>
          <p:nvPr/>
        </p:nvSpPr>
        <p:spPr>
          <a:xfrm>
            <a:off x="5641267" y="845495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4" name="Szövegdoboz 253"/>
          <p:cNvSpPr txBox="1"/>
          <p:nvPr/>
        </p:nvSpPr>
        <p:spPr>
          <a:xfrm>
            <a:off x="5636560" y="836709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5" name="Szövegdoboz 254"/>
          <p:cNvSpPr txBox="1"/>
          <p:nvPr/>
        </p:nvSpPr>
        <p:spPr>
          <a:xfrm>
            <a:off x="2548012" y="855309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6" name="Szövegdoboz 255"/>
          <p:cNvSpPr txBox="1"/>
          <p:nvPr/>
        </p:nvSpPr>
        <p:spPr>
          <a:xfrm>
            <a:off x="2543305" y="846523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7" name="Szövegdoboz 256"/>
          <p:cNvSpPr txBox="1"/>
          <p:nvPr/>
        </p:nvSpPr>
        <p:spPr>
          <a:xfrm>
            <a:off x="1623517" y="850853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58" name="Szövegdoboz 257"/>
          <p:cNvSpPr txBox="1"/>
          <p:nvPr/>
        </p:nvSpPr>
        <p:spPr>
          <a:xfrm>
            <a:off x="1618810" y="842067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59" name="Szövegdoboz 258"/>
          <p:cNvSpPr txBox="1"/>
          <p:nvPr/>
        </p:nvSpPr>
        <p:spPr>
          <a:xfrm>
            <a:off x="2123868" y="846523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260" name="Jobb oldali kapcsos zárójel 259"/>
          <p:cNvSpPr/>
          <p:nvPr/>
        </p:nvSpPr>
        <p:spPr>
          <a:xfrm rot="16200000">
            <a:off x="2457264" y="8701726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zövegdoboz 260"/>
          <p:cNvSpPr txBox="1"/>
          <p:nvPr/>
        </p:nvSpPr>
        <p:spPr>
          <a:xfrm>
            <a:off x="2312569" y="876628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62" name="Szövegdoboz 261"/>
          <p:cNvSpPr txBox="1"/>
          <p:nvPr/>
        </p:nvSpPr>
        <p:spPr>
          <a:xfrm>
            <a:off x="4335058" y="843110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GB" sz="800" dirty="0">
              <a:solidFill>
                <a:srgbClr val="7D7D7D"/>
              </a:solidFill>
            </a:endParaRPr>
          </a:p>
        </p:txBody>
      </p:sp>
      <p:sp>
        <p:nvSpPr>
          <p:cNvPr id="264" name="Szövegdoboz 263"/>
          <p:cNvSpPr txBox="1"/>
          <p:nvPr/>
        </p:nvSpPr>
        <p:spPr>
          <a:xfrm>
            <a:off x="5237607" y="85182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GB" sz="800" dirty="0">
              <a:solidFill>
                <a:srgbClr val="7D7D7D"/>
              </a:solidFill>
            </a:endParaRPr>
          </a:p>
        </p:txBody>
      </p:sp>
      <p:sp>
        <p:nvSpPr>
          <p:cNvPr id="265" name="Jobb oldali kapcsos zárójel 264"/>
          <p:cNvSpPr/>
          <p:nvPr/>
        </p:nvSpPr>
        <p:spPr>
          <a:xfrm rot="16200000">
            <a:off x="5543172" y="8745497"/>
            <a:ext cx="61439" cy="4730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zövegdoboz 265"/>
          <p:cNvSpPr txBox="1"/>
          <p:nvPr/>
        </p:nvSpPr>
        <p:spPr>
          <a:xfrm>
            <a:off x="5398477" y="88100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69" name="Jobb oldali kapcsos zárójel 268"/>
          <p:cNvSpPr/>
          <p:nvPr/>
        </p:nvSpPr>
        <p:spPr>
          <a:xfrm rot="16200000">
            <a:off x="5325373" y="5705629"/>
            <a:ext cx="90148" cy="907264"/>
          </a:xfrm>
          <a:prstGeom prst="rightBrace">
            <a:avLst>
              <a:gd name="adj1" fmla="val 8333"/>
              <a:gd name="adj2" fmla="val 7247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zövegdoboz 269"/>
          <p:cNvSpPr txBox="1"/>
          <p:nvPr/>
        </p:nvSpPr>
        <p:spPr>
          <a:xfrm>
            <a:off x="5395301" y="5964118"/>
            <a:ext cx="354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1" name="Jobb oldali kapcsos zárójel 270"/>
          <p:cNvSpPr/>
          <p:nvPr/>
        </p:nvSpPr>
        <p:spPr>
          <a:xfrm rot="16200000">
            <a:off x="5311522" y="7176367"/>
            <a:ext cx="90148" cy="907264"/>
          </a:xfrm>
          <a:prstGeom prst="rightBrace">
            <a:avLst>
              <a:gd name="adj1" fmla="val 8333"/>
              <a:gd name="adj2" fmla="val 3572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zövegdoboz 271"/>
          <p:cNvSpPr txBox="1"/>
          <p:nvPr/>
        </p:nvSpPr>
        <p:spPr>
          <a:xfrm>
            <a:off x="5037758" y="7430791"/>
            <a:ext cx="354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73" name="Jobb oldali kapcsos zárójel 272"/>
          <p:cNvSpPr/>
          <p:nvPr/>
        </p:nvSpPr>
        <p:spPr>
          <a:xfrm rot="16200000">
            <a:off x="5309751" y="8337164"/>
            <a:ext cx="82237" cy="882787"/>
          </a:xfrm>
          <a:prstGeom prst="rightBrace">
            <a:avLst>
              <a:gd name="adj1" fmla="val 8333"/>
              <a:gd name="adj2" fmla="val 2470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zövegdoboz 273"/>
          <p:cNvSpPr txBox="1"/>
          <p:nvPr/>
        </p:nvSpPr>
        <p:spPr>
          <a:xfrm>
            <a:off x="4927307" y="8585858"/>
            <a:ext cx="354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243" name="Szövegdoboz 242"/>
          <p:cNvSpPr txBox="1"/>
          <p:nvPr/>
        </p:nvSpPr>
        <p:spPr>
          <a:xfrm>
            <a:off x="1714612" y="5233910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32140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10970</TotalTime>
  <Words>1523</Words>
  <Application>Microsoft Office PowerPoint</Application>
  <PresentationFormat>A4 (210x297 mm)</PresentationFormat>
  <Paragraphs>1068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Módos Dezső</dc:creator>
  <cp:lastModifiedBy>Módos Dezső</cp:lastModifiedBy>
  <cp:revision>169</cp:revision>
  <cp:lastPrinted>2015-05-22T12:53:55Z</cp:lastPrinted>
  <dcterms:created xsi:type="dcterms:W3CDTF">2015-02-20T16:41:59Z</dcterms:created>
  <dcterms:modified xsi:type="dcterms:W3CDTF">2015-12-01T11:58:25Z</dcterms:modified>
</cp:coreProperties>
</file>