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erine L. Nathanson" initials="KLN" lastIdx="1" clrIdx="0"/>
  <p:cmAuthor id="1" name="Kara Maxwell" initials="KM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3018" y="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17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940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70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53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03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02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931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17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2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08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53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2851F-C455-4FAF-A062-BDF3B6CFD4AA}" type="datetimeFigureOut">
              <a:rPr lang="en-US" smtClean="0"/>
              <a:t>1/27/2017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5C486-8DE7-4681-8A40-B32BA56E35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8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4999" y="685800"/>
            <a:ext cx="947659" cy="5847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2266 women with familial breast cancer </a:t>
            </a:r>
          </a:p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(1 per family)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894789" y="1391603"/>
            <a:ext cx="1114804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Poor quality*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=30 cases (1.3%)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94789" y="1852434"/>
            <a:ext cx="1114804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Unexpected relatives or duplicates </a:t>
            </a:r>
          </a:p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n=31 cases (1.4%)</a:t>
            </a:r>
            <a:endParaRPr lang="en-US" sz="8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0854" y="2433935"/>
            <a:ext cx="1114804" cy="46166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Unexpected </a:t>
            </a:r>
            <a:r>
              <a:rPr lang="en-US" sz="800" b="1" i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BRCA1/2 </a:t>
            </a:r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carriers</a:t>
            </a:r>
          </a:p>
          <a:p>
            <a:pPr algn="ctr"/>
            <a:r>
              <a:rPr lang="en-US" sz="800" b="1" dirty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n</a:t>
            </a:r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=77 cases (3.4%)</a:t>
            </a:r>
            <a:endParaRPr lang="en-US" sz="800" b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38297" y="3120680"/>
            <a:ext cx="681064" cy="215444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2134 cases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3005058" y="3149110"/>
            <a:ext cx="228600" cy="221226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98632" y="3090446"/>
            <a:ext cx="1097168" cy="338554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Variant Calling</a:t>
            </a:r>
          </a:p>
          <a:p>
            <a:r>
              <a:rPr lang="en-US" sz="8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Case Control Analysis</a:t>
            </a:r>
            <a:endParaRPr lang="en-US" sz="8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Elbow Connector 12"/>
          <p:cNvCxnSpPr>
            <a:stCxn id="4" idx="2"/>
            <a:endCxn id="7" idx="1"/>
          </p:cNvCxnSpPr>
          <p:nvPr/>
        </p:nvCxnSpPr>
        <p:spPr>
          <a:xfrm rot="16200000" flipH="1">
            <a:off x="2491657" y="1157747"/>
            <a:ext cx="290305" cy="51596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4" idx="2"/>
            <a:endCxn id="8" idx="1"/>
          </p:cNvCxnSpPr>
          <p:nvPr/>
        </p:nvCxnSpPr>
        <p:spPr>
          <a:xfrm rot="16200000" flipH="1">
            <a:off x="2230463" y="1418941"/>
            <a:ext cx="812692" cy="515960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4" idx="2"/>
            <a:endCxn id="9" idx="1"/>
          </p:cNvCxnSpPr>
          <p:nvPr/>
        </p:nvCxnSpPr>
        <p:spPr>
          <a:xfrm rot="16200000" flipH="1">
            <a:off x="1932745" y="1716658"/>
            <a:ext cx="1394193" cy="502025"/>
          </a:xfrm>
          <a:prstGeom prst="bentConnector2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4" idx="2"/>
            <a:endCxn id="10" idx="0"/>
          </p:cNvCxnSpPr>
          <p:nvPr/>
        </p:nvCxnSpPr>
        <p:spPr>
          <a:xfrm>
            <a:off x="2378829" y="1270575"/>
            <a:ext cx="0" cy="185010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96170" y="3657600"/>
            <a:ext cx="4895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1: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000" b="1" dirty="0"/>
              <a:t>Familial breast cancer cohort case exclusions. </a:t>
            </a:r>
            <a:r>
              <a:rPr lang="en-US" sz="1000" b="1" dirty="0" smtClean="0"/>
              <a:t>*</a:t>
            </a:r>
            <a:r>
              <a:rPr lang="en-US" sz="1000" dirty="0" smtClean="0"/>
              <a:t>heterozygosity </a:t>
            </a:r>
            <a:r>
              <a:rPr lang="en-US" sz="1000" dirty="0"/>
              <a:t>&gt;</a:t>
            </a:r>
            <a:r>
              <a:rPr lang="en-US" sz="1000" u="sng" dirty="0"/>
              <a:t>+</a:t>
            </a:r>
            <a:r>
              <a:rPr lang="en-US" sz="1000" dirty="0"/>
              <a:t>3 SD of mean, &lt;60% target bases &gt;20X, or &lt;20X mean bait coverage.  </a:t>
            </a:r>
            <a:r>
              <a:rPr lang="en-US" sz="1000" dirty="0" smtClean="0"/>
              <a:t>31 </a:t>
            </a:r>
            <a:r>
              <a:rPr lang="en-US" sz="1000" dirty="0"/>
              <a:t>pairs of samples were identified by a principle components analysis to be either unexpected duplicates or first-degree relatives from different sites. Some samples were excluded for &gt; 1 reason.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73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109</Words>
  <Application>Microsoft Office PowerPoint</Application>
  <PresentationFormat>Letter Paper (8.5x11 in)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PowerPoint Presentation</vt:lpstr>
    </vt:vector>
  </TitlesOfParts>
  <Company>PMACS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maxwellk</dc:creator>
  <cp:lastModifiedBy>Guerrero-Llamas, Nancy</cp:lastModifiedBy>
  <cp:revision>16</cp:revision>
  <dcterms:created xsi:type="dcterms:W3CDTF">2016-10-28T14:49:54Z</dcterms:created>
  <dcterms:modified xsi:type="dcterms:W3CDTF">2017-01-28T01:59:50Z</dcterms:modified>
</cp:coreProperties>
</file>