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3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2226" y="66"/>
      </p:cViewPr>
      <p:guideLst>
        <p:guide orient="horz" pos="3120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712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20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725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069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78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692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393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7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084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921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544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34D4A-5A04-41A7-943F-D5B79FA7433B}" type="datetimeFigureOut">
              <a:rPr lang="en-GB" smtClean="0"/>
              <a:t>10/04/2017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B558F-4594-49BA-841D-0AEA653FC68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71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Immagine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232" y="2093522"/>
            <a:ext cx="1990286" cy="1620000"/>
          </a:xfrm>
          <a:prstGeom prst="rect">
            <a:avLst/>
          </a:prstGeom>
        </p:spPr>
      </p:pic>
      <p:pic>
        <p:nvPicPr>
          <p:cNvPr id="120" name="Immagine 1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629" y="2082169"/>
            <a:ext cx="1740488" cy="1620000"/>
          </a:xfrm>
          <a:prstGeom prst="rect">
            <a:avLst/>
          </a:prstGeom>
        </p:spPr>
      </p:pic>
      <p:pic>
        <p:nvPicPr>
          <p:cNvPr id="121" name="Immagine 1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891" y="2093522"/>
            <a:ext cx="1818499" cy="1620000"/>
          </a:xfrm>
          <a:prstGeom prst="rect">
            <a:avLst/>
          </a:prstGeom>
        </p:spPr>
      </p:pic>
      <p:sp>
        <p:nvSpPr>
          <p:cNvPr id="122" name="CasellaDiTesto 121"/>
          <p:cNvSpPr txBox="1"/>
          <p:nvPr/>
        </p:nvSpPr>
        <p:spPr>
          <a:xfrm>
            <a:off x="712299" y="2266068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CD81+ </a:t>
            </a:r>
            <a:r>
              <a:rPr lang="en-GB" sz="1400" dirty="0" smtClean="0"/>
              <a:t>59.6%</a:t>
            </a:r>
            <a:endParaRPr lang="en-GB" sz="1400" dirty="0"/>
          </a:p>
        </p:txBody>
      </p:sp>
      <p:sp>
        <p:nvSpPr>
          <p:cNvPr id="123" name="CasellaDiTesto 122"/>
          <p:cNvSpPr txBox="1"/>
          <p:nvPr/>
        </p:nvSpPr>
        <p:spPr>
          <a:xfrm>
            <a:off x="2574529" y="2266070"/>
            <a:ext cx="1152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CD63+ </a:t>
            </a:r>
            <a:r>
              <a:rPr lang="en-GB" sz="1400" dirty="0" smtClean="0"/>
              <a:t>65.2%</a:t>
            </a:r>
            <a:endParaRPr lang="en-GB" sz="1400" dirty="0"/>
          </a:p>
        </p:txBody>
      </p:sp>
      <p:sp>
        <p:nvSpPr>
          <p:cNvPr id="124" name="CasellaDiTesto 123"/>
          <p:cNvSpPr txBox="1"/>
          <p:nvPr/>
        </p:nvSpPr>
        <p:spPr>
          <a:xfrm>
            <a:off x="4315017" y="2266069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CD9+ </a:t>
            </a:r>
            <a:r>
              <a:rPr lang="en-GB" sz="1400" dirty="0"/>
              <a:t>7</a:t>
            </a:r>
            <a:r>
              <a:rPr lang="en-GB" sz="1400" dirty="0" smtClean="0"/>
              <a:t>5.2%</a:t>
            </a:r>
            <a:endParaRPr lang="en-GB" sz="1400" dirty="0"/>
          </a:p>
        </p:txBody>
      </p:sp>
      <p:pic>
        <p:nvPicPr>
          <p:cNvPr id="125" name="Immagine 1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5826" y="3929063"/>
            <a:ext cx="1990286" cy="1620000"/>
          </a:xfrm>
          <a:prstGeom prst="rect">
            <a:avLst/>
          </a:prstGeom>
        </p:spPr>
      </p:pic>
      <p:pic>
        <p:nvPicPr>
          <p:cNvPr id="126" name="Immagine 1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880" y="3940416"/>
            <a:ext cx="1990286" cy="1620000"/>
          </a:xfrm>
          <a:prstGeom prst="rect">
            <a:avLst/>
          </a:prstGeom>
        </p:spPr>
      </p:pic>
      <p:sp>
        <p:nvSpPr>
          <p:cNvPr id="127" name="CasellaDiTesto 126"/>
          <p:cNvSpPr txBox="1"/>
          <p:nvPr/>
        </p:nvSpPr>
        <p:spPr>
          <a:xfrm>
            <a:off x="757984" y="4148994"/>
            <a:ext cx="1061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CD61+ </a:t>
            </a:r>
            <a:r>
              <a:rPr lang="en-GB" sz="1400" dirty="0" smtClean="0"/>
              <a:t>0.5%</a:t>
            </a:r>
            <a:endParaRPr lang="en-GB" sz="1400" dirty="0"/>
          </a:p>
        </p:txBody>
      </p:sp>
      <p:sp>
        <p:nvSpPr>
          <p:cNvPr id="128" name="CasellaDiTesto 127"/>
          <p:cNvSpPr txBox="1"/>
          <p:nvPr/>
        </p:nvSpPr>
        <p:spPr>
          <a:xfrm>
            <a:off x="2748270" y="4148993"/>
            <a:ext cx="1149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CD41a+ </a:t>
            </a:r>
            <a:r>
              <a:rPr lang="en-GB" sz="1400" dirty="0" smtClean="0"/>
              <a:t>0.8%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780189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20</Words>
  <Application>Microsoft Office PowerPoint</Application>
  <PresentationFormat>A4 (21x29,7 cm)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Rossana</dc:creator>
  <cp:lastModifiedBy>Rossana</cp:lastModifiedBy>
  <cp:revision>9</cp:revision>
  <dcterms:created xsi:type="dcterms:W3CDTF">2017-04-10T07:18:49Z</dcterms:created>
  <dcterms:modified xsi:type="dcterms:W3CDTF">2017-04-10T07:33:38Z</dcterms:modified>
</cp:coreProperties>
</file>