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81" d="100"/>
          <a:sy n="81" d="100"/>
        </p:scale>
        <p:origin x="-1696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DCA04B-35E9-2B4D-9EBB-1D571F3D3A2B}" type="datetimeFigureOut">
              <a:rPr lang="en-US" smtClean="0"/>
              <a:t>9/12/16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37065A-1099-F740-B486-741198ED21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4221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DCA04B-35E9-2B4D-9EBB-1D571F3D3A2B}" type="datetimeFigureOut">
              <a:rPr lang="en-US" smtClean="0"/>
              <a:t>9/12/16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37065A-1099-F740-B486-741198ED21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48737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DCA04B-35E9-2B4D-9EBB-1D571F3D3A2B}" type="datetimeFigureOut">
              <a:rPr lang="en-US" smtClean="0"/>
              <a:t>9/12/16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37065A-1099-F740-B486-741198ED21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37583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DCA04B-35E9-2B4D-9EBB-1D571F3D3A2B}" type="datetimeFigureOut">
              <a:rPr lang="en-US" smtClean="0"/>
              <a:t>9/12/16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37065A-1099-F740-B486-741198ED21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02445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DCA04B-35E9-2B4D-9EBB-1D571F3D3A2B}" type="datetimeFigureOut">
              <a:rPr lang="en-US" smtClean="0"/>
              <a:t>9/12/16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37065A-1099-F740-B486-741198ED21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4580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DCA04B-35E9-2B4D-9EBB-1D571F3D3A2B}" type="datetimeFigureOut">
              <a:rPr lang="en-US" smtClean="0"/>
              <a:t>9/12/16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37065A-1099-F740-B486-741198ED21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08588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DCA04B-35E9-2B4D-9EBB-1D571F3D3A2B}" type="datetimeFigureOut">
              <a:rPr lang="en-US" smtClean="0"/>
              <a:t>9/12/16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37065A-1099-F740-B486-741198ED21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14946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DCA04B-35E9-2B4D-9EBB-1D571F3D3A2B}" type="datetimeFigureOut">
              <a:rPr lang="en-US" smtClean="0"/>
              <a:t>9/12/16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37065A-1099-F740-B486-741198ED21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54637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DCA04B-35E9-2B4D-9EBB-1D571F3D3A2B}" type="datetimeFigureOut">
              <a:rPr lang="en-US" smtClean="0"/>
              <a:t>9/12/16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37065A-1099-F740-B486-741198ED21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60997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DCA04B-35E9-2B4D-9EBB-1D571F3D3A2B}" type="datetimeFigureOut">
              <a:rPr lang="en-US" smtClean="0"/>
              <a:t>9/12/16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37065A-1099-F740-B486-741198ED21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27972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DCA04B-35E9-2B4D-9EBB-1D571F3D3A2B}" type="datetimeFigureOut">
              <a:rPr lang="en-US" smtClean="0"/>
              <a:t>9/12/16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37065A-1099-F740-B486-741198ED21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7056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DCA04B-35E9-2B4D-9EBB-1D571F3D3A2B}" type="datetimeFigureOut">
              <a:rPr lang="en-US" smtClean="0"/>
              <a:t>9/12/16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37065A-1099-F740-B486-741198ED21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9845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2001" y="461402"/>
            <a:ext cx="6748740" cy="6082631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1268340" y="536105"/>
            <a:ext cx="2899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rial"/>
                <a:cs typeface="Arial"/>
              </a:rPr>
              <a:t>A</a:t>
            </a:r>
            <a:endParaRPr lang="en-US" dirty="0">
              <a:latin typeface="Arial"/>
              <a:cs typeface="Arial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729336" y="536105"/>
            <a:ext cx="2899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rial"/>
                <a:cs typeface="Arial"/>
              </a:rPr>
              <a:t>B</a:t>
            </a:r>
            <a:endParaRPr lang="en-US" dirty="0">
              <a:latin typeface="Arial"/>
              <a:cs typeface="Arial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268340" y="3431172"/>
            <a:ext cx="2899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rial"/>
                <a:cs typeface="Arial"/>
              </a:rPr>
              <a:t>C</a:t>
            </a:r>
            <a:endParaRPr lang="en-US" dirty="0">
              <a:latin typeface="Arial"/>
              <a:cs typeface="Arial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729336" y="3431172"/>
            <a:ext cx="2899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rial"/>
                <a:cs typeface="Arial"/>
              </a:rPr>
              <a:t>D</a:t>
            </a:r>
            <a:endParaRPr lang="en-US" dirty="0">
              <a:latin typeface="Arial"/>
              <a:cs typeface="Arial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478846" y="905437"/>
            <a:ext cx="110104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i="1" dirty="0" smtClean="0">
                <a:latin typeface="Arial"/>
                <a:cs typeface="Arial"/>
              </a:rPr>
              <a:t>P</a:t>
            </a:r>
            <a:r>
              <a:rPr lang="en-US" sz="1400" dirty="0" smtClean="0">
                <a:latin typeface="Arial"/>
                <a:cs typeface="Arial"/>
              </a:rPr>
              <a:t> = 0.82</a:t>
            </a:r>
            <a:endParaRPr lang="en-US" sz="1400" dirty="0">
              <a:latin typeface="Arial"/>
              <a:cs typeface="Arial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833114" y="903948"/>
            <a:ext cx="110104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i="1" dirty="0" smtClean="0">
                <a:latin typeface="Arial"/>
                <a:cs typeface="Arial"/>
              </a:rPr>
              <a:t>P</a:t>
            </a:r>
            <a:r>
              <a:rPr lang="en-US" sz="1400" dirty="0" smtClean="0">
                <a:latin typeface="Arial"/>
                <a:cs typeface="Arial"/>
              </a:rPr>
              <a:t> = 0.42</a:t>
            </a:r>
            <a:endParaRPr lang="en-US" sz="1400" dirty="0">
              <a:latin typeface="Arial"/>
              <a:cs typeface="Arial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478846" y="3928566"/>
            <a:ext cx="110104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i="1" dirty="0" smtClean="0">
                <a:latin typeface="Arial"/>
                <a:cs typeface="Arial"/>
              </a:rPr>
              <a:t>P</a:t>
            </a:r>
            <a:r>
              <a:rPr lang="en-US" sz="1400" dirty="0" smtClean="0">
                <a:latin typeface="Arial"/>
                <a:cs typeface="Arial"/>
              </a:rPr>
              <a:t> = 0.29</a:t>
            </a:r>
            <a:endParaRPr lang="en-US" sz="1400" dirty="0">
              <a:latin typeface="Arial"/>
              <a:cs typeface="Arial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833114" y="3928566"/>
            <a:ext cx="110104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i="1" dirty="0" smtClean="0">
                <a:latin typeface="Arial"/>
                <a:cs typeface="Arial"/>
              </a:rPr>
              <a:t>P</a:t>
            </a:r>
            <a:r>
              <a:rPr lang="en-US" sz="1400" dirty="0" smtClean="0">
                <a:latin typeface="Arial"/>
                <a:cs typeface="Arial"/>
              </a:rPr>
              <a:t> = 0.14</a:t>
            </a:r>
            <a:endParaRPr lang="en-US" sz="140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63799672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16</Words>
  <Application>Microsoft Macintosh PowerPoint</Application>
  <PresentationFormat>On-screen Show (4:3)</PresentationFormat>
  <Paragraphs>8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Emily Winterbottom</dc:creator>
  <cp:lastModifiedBy>Emily Winterbottom</cp:lastModifiedBy>
  <cp:revision>1</cp:revision>
  <dcterms:created xsi:type="dcterms:W3CDTF">2016-09-12T22:26:49Z</dcterms:created>
  <dcterms:modified xsi:type="dcterms:W3CDTF">2016-09-12T22:27:06Z</dcterms:modified>
</cp:coreProperties>
</file>