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6858000" cy="9906000" type="A4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伊藤 亮治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9522" autoAdjust="0"/>
  </p:normalViewPr>
  <p:slideViewPr>
    <p:cSldViewPr showGuides="1">
      <p:cViewPr>
        <p:scale>
          <a:sx n="147" d="100"/>
          <a:sy n="147" d="100"/>
        </p:scale>
        <p:origin x="-112" y="-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0" d="100"/>
        <a:sy n="4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B841E-1F15-4F8C-AAE5-A53C36798B11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746125"/>
            <a:ext cx="25812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59CD2-5EFD-4A45-A8EB-99253E8F4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215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083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65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666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282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97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12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584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087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8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420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39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1C14E-34D1-421B-823D-B334A10DB1AB}" type="datetimeFigureOut">
              <a:rPr kumimoji="1" lang="ja-JP" altLang="en-US" smtClean="0"/>
              <a:t>2017/05/07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CFBA4-657A-4C66-92B4-70709DFFBF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75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9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37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7" t="9269" r="5509" b="20014"/>
          <a:stretch/>
        </p:blipFill>
        <p:spPr bwMode="auto">
          <a:xfrm>
            <a:off x="3796937" y="5500328"/>
            <a:ext cx="742250" cy="745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8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7" t="9623" r="5509" b="19952"/>
          <a:stretch/>
        </p:blipFill>
        <p:spPr bwMode="auto">
          <a:xfrm>
            <a:off x="4630439" y="5506894"/>
            <a:ext cx="742250" cy="74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5" name="Picture 1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7" t="9804" r="5509" b="20356"/>
          <a:stretch/>
        </p:blipFill>
        <p:spPr bwMode="auto">
          <a:xfrm>
            <a:off x="5496982" y="5513264"/>
            <a:ext cx="742250" cy="73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t="9269" r="5632" b="20014"/>
          <a:stretch/>
        </p:blipFill>
        <p:spPr bwMode="auto">
          <a:xfrm>
            <a:off x="3808210" y="4579923"/>
            <a:ext cx="733011" cy="745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7" name="Picture 10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t="9623" r="5632" b="19952"/>
          <a:stretch/>
        </p:blipFill>
        <p:spPr bwMode="auto">
          <a:xfrm>
            <a:off x="4639677" y="4584782"/>
            <a:ext cx="733012" cy="74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9" name="Picture 1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t="9804" r="5632" b="20356"/>
          <a:stretch/>
        </p:blipFill>
        <p:spPr bwMode="auto">
          <a:xfrm>
            <a:off x="5503773" y="4574297"/>
            <a:ext cx="733012" cy="73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4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2" t="9269" r="5433" b="20014"/>
          <a:stretch/>
        </p:blipFill>
        <p:spPr bwMode="auto">
          <a:xfrm>
            <a:off x="3798483" y="3704719"/>
            <a:ext cx="738201" cy="745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2" name="Picture 9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2" t="9623" r="5433" b="19952"/>
          <a:stretch/>
        </p:blipFill>
        <p:spPr bwMode="auto">
          <a:xfrm>
            <a:off x="4638202" y="3704719"/>
            <a:ext cx="738201" cy="74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1" name="Picture 1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5" t="9804" r="5433" b="20356"/>
          <a:stretch/>
        </p:blipFill>
        <p:spPr bwMode="auto">
          <a:xfrm>
            <a:off x="5503773" y="3703038"/>
            <a:ext cx="739086" cy="73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0" name="Picture 6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8" t="9525" r="5534" b="20050"/>
          <a:stretch/>
        </p:blipFill>
        <p:spPr bwMode="auto">
          <a:xfrm>
            <a:off x="1158044" y="5509975"/>
            <a:ext cx="745329" cy="74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1" name="Picture 11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9" t="9246" r="5533" b="20329"/>
          <a:stretch/>
        </p:blipFill>
        <p:spPr bwMode="auto">
          <a:xfrm>
            <a:off x="2004592" y="5501842"/>
            <a:ext cx="745329" cy="74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2" name="Picture 16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8" t="9715" r="5534" b="20152"/>
          <a:stretch/>
        </p:blipFill>
        <p:spPr bwMode="auto">
          <a:xfrm>
            <a:off x="2852016" y="5509975"/>
            <a:ext cx="745329" cy="73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8" name="Picture 5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3" t="9525" r="4882" b="20050"/>
          <a:stretch/>
        </p:blipFill>
        <p:spPr bwMode="auto">
          <a:xfrm>
            <a:off x="1183293" y="4586340"/>
            <a:ext cx="737569" cy="74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7" name="Picture 10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3" t="9246" r="4884" b="20329"/>
          <a:stretch/>
        </p:blipFill>
        <p:spPr bwMode="auto">
          <a:xfrm>
            <a:off x="2008473" y="4583906"/>
            <a:ext cx="737569" cy="74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4" name="Picture 15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3" t="9715" r="4883" b="20152"/>
          <a:stretch/>
        </p:blipFill>
        <p:spPr bwMode="auto">
          <a:xfrm>
            <a:off x="2864150" y="4588492"/>
            <a:ext cx="737569" cy="73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9" name="Picture 4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7" t="9525" r="5392" b="20050"/>
          <a:stretch/>
        </p:blipFill>
        <p:spPr bwMode="auto">
          <a:xfrm>
            <a:off x="1154250" y="3694710"/>
            <a:ext cx="749123" cy="74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6" name="Picture 9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6" t="9246" r="5393" b="20329"/>
          <a:stretch/>
        </p:blipFill>
        <p:spPr bwMode="auto">
          <a:xfrm>
            <a:off x="2000558" y="3691912"/>
            <a:ext cx="749123" cy="74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5" name="Picture 14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7" t="9715" r="5392" b="20152"/>
          <a:stretch/>
        </p:blipFill>
        <p:spPr bwMode="auto">
          <a:xfrm>
            <a:off x="2850120" y="3701437"/>
            <a:ext cx="749123" cy="73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3" name="Picture 13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2" t="9574" r="5803" b="20249"/>
          <a:stretch/>
        </p:blipFill>
        <p:spPr bwMode="auto">
          <a:xfrm>
            <a:off x="3789553" y="2756323"/>
            <a:ext cx="747131" cy="7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8" name="Picture 12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9" t="9574" r="6060" b="20249"/>
          <a:stretch/>
        </p:blipFill>
        <p:spPr bwMode="auto">
          <a:xfrm>
            <a:off x="3789659" y="1894725"/>
            <a:ext cx="743432" cy="7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" name="Picture 11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9" t="9574" r="4805" b="20249"/>
          <a:stretch/>
        </p:blipFill>
        <p:spPr bwMode="auto">
          <a:xfrm>
            <a:off x="3785423" y="1002941"/>
            <a:ext cx="756889" cy="73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6" name="Picture 7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9" t="9684" r="4805" b="19902"/>
          <a:stretch/>
        </p:blipFill>
        <p:spPr bwMode="auto">
          <a:xfrm>
            <a:off x="4639677" y="1011797"/>
            <a:ext cx="756889" cy="742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7" name="Picture 8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1" t="9684" r="6060" b="19902"/>
          <a:stretch/>
        </p:blipFill>
        <p:spPr bwMode="auto">
          <a:xfrm>
            <a:off x="4639677" y="1897222"/>
            <a:ext cx="738136" cy="742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1" name="Picture 9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2" t="9684" r="5803" b="19902"/>
          <a:stretch/>
        </p:blipFill>
        <p:spPr bwMode="auto">
          <a:xfrm>
            <a:off x="4639677" y="2770706"/>
            <a:ext cx="747131" cy="74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0" name="Picture 5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2" t="9401" r="5803" b="19948"/>
          <a:stretch/>
        </p:blipFill>
        <p:spPr bwMode="auto">
          <a:xfrm>
            <a:off x="5503773" y="2756323"/>
            <a:ext cx="747131" cy="74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5" name="Picture 4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9" t="9401" r="6060" b="19948"/>
          <a:stretch/>
        </p:blipFill>
        <p:spPr bwMode="auto">
          <a:xfrm>
            <a:off x="5503773" y="1894725"/>
            <a:ext cx="741314" cy="74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9" name="Picture 3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9" t="9401" r="4805" b="19948"/>
          <a:stretch/>
        </p:blipFill>
        <p:spPr bwMode="auto">
          <a:xfrm>
            <a:off x="5503773" y="1004469"/>
            <a:ext cx="756889" cy="74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9" name="Picture 5"/>
          <p:cNvPicPr>
            <a:picLocks noChangeAspect="1" noChangeArrowheads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3" t="9309" r="5638" b="20065"/>
          <a:stretch/>
        </p:blipFill>
        <p:spPr bwMode="auto">
          <a:xfrm>
            <a:off x="1156204" y="2756323"/>
            <a:ext cx="747169" cy="74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0" name="Picture 4"/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5" t="9309" r="5465" b="20065"/>
          <a:stretch/>
        </p:blipFill>
        <p:spPr bwMode="auto">
          <a:xfrm>
            <a:off x="1147966" y="1890191"/>
            <a:ext cx="755407" cy="74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1" name="Picture 3"/>
          <p:cNvPicPr>
            <a:picLocks noChangeAspect="1"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1" t="9309" r="5478" b="20065"/>
          <a:stretch/>
        </p:blipFill>
        <p:spPr bwMode="auto">
          <a:xfrm>
            <a:off x="1173607" y="1006449"/>
            <a:ext cx="741208" cy="74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" name="Picture 7"/>
          <p:cNvPicPr>
            <a:picLocks noChangeAspect="1"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1" t="9695" r="5478" b="20538"/>
          <a:stretch/>
        </p:blipFill>
        <p:spPr bwMode="auto">
          <a:xfrm>
            <a:off x="2008473" y="1004469"/>
            <a:ext cx="741208" cy="73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7" name="Picture 8"/>
          <p:cNvPicPr>
            <a:picLocks noChangeAspect="1" noChangeArrowheads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35" t="9695" r="5465" b="20538"/>
          <a:stretch/>
        </p:blipFill>
        <p:spPr bwMode="auto">
          <a:xfrm>
            <a:off x="1993831" y="1894725"/>
            <a:ext cx="755407" cy="73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3" name="Picture 9"/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3" t="9695" r="5638" b="20538"/>
          <a:stretch/>
        </p:blipFill>
        <p:spPr bwMode="auto">
          <a:xfrm>
            <a:off x="1984213" y="2753299"/>
            <a:ext cx="747169" cy="73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8" name="Picture 13"/>
          <p:cNvPicPr>
            <a:picLocks noChangeAspect="1" noChangeArrowheads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3" t="9637" r="5638" b="20231"/>
          <a:stretch/>
        </p:blipFill>
        <p:spPr bwMode="auto">
          <a:xfrm>
            <a:off x="2856883" y="2756323"/>
            <a:ext cx="747169" cy="73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6" name="Picture 12"/>
          <p:cNvPicPr>
            <a:picLocks noChangeAspect="1" noChangeArrowheads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8" t="9637" r="5465" b="20231"/>
          <a:stretch/>
        </p:blipFill>
        <p:spPr bwMode="auto">
          <a:xfrm>
            <a:off x="2860799" y="1889203"/>
            <a:ext cx="744813" cy="73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4" name="Picture 11"/>
          <p:cNvPicPr>
            <a:picLocks noChangeAspect="1" noChangeArrowheads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1" t="9637" r="5631" b="20231"/>
          <a:stretch/>
        </p:blipFill>
        <p:spPr bwMode="auto">
          <a:xfrm>
            <a:off x="2875727" y="1006018"/>
            <a:ext cx="739652" cy="73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1192381" y="827638"/>
            <a:ext cx="757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 smtClean="0">
                <a:latin typeface="+mn-ea"/>
              </a:rPr>
              <a:t>PBS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852936" y="827638"/>
            <a:ext cx="757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KLH</a:t>
            </a:r>
            <a:endParaRPr kumimoji="1" lang="ja-JP" altLang="en-US" sz="800" b="1" dirty="0">
              <a:latin typeface="+mn-ea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988840" y="704528"/>
            <a:ext cx="812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CH401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MAP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3767800" y="827638"/>
            <a:ext cx="757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b="1" dirty="0" smtClean="0">
                <a:latin typeface="+mn-ea"/>
              </a:rPr>
              <a:t>PBS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5503253" y="827638"/>
            <a:ext cx="7574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KLH</a:t>
            </a:r>
            <a:endParaRPr kumimoji="1" lang="ja-JP" altLang="en-US" sz="800" b="1" dirty="0">
              <a:latin typeface="+mn-ea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4607765" y="704528"/>
            <a:ext cx="812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b="1" dirty="0" smtClean="0">
                <a:latin typeface="+mn-ea"/>
              </a:rPr>
              <a:t>CH401</a:t>
            </a:r>
          </a:p>
          <a:p>
            <a:pPr algn="ctr"/>
            <a:r>
              <a:rPr lang="en-US" altLang="ja-JP" sz="800" b="1" dirty="0" smtClean="0">
                <a:latin typeface="+mn-ea"/>
              </a:rPr>
              <a:t>MAP</a:t>
            </a:r>
          </a:p>
        </p:txBody>
      </p:sp>
      <p:sp>
        <p:nvSpPr>
          <p:cNvPr id="54" name="フリーフォーム 53"/>
          <p:cNvSpPr/>
          <p:nvPr/>
        </p:nvSpPr>
        <p:spPr>
          <a:xfrm>
            <a:off x="1186560" y="2066396"/>
            <a:ext cx="198272" cy="312170"/>
          </a:xfrm>
          <a:custGeom>
            <a:avLst/>
            <a:gdLst>
              <a:gd name="connsiteX0" fmla="*/ 7144 w 111919"/>
              <a:gd name="connsiteY0" fmla="*/ 176212 h 176212"/>
              <a:gd name="connsiteX1" fmla="*/ 0 w 111919"/>
              <a:gd name="connsiteY1" fmla="*/ 33337 h 176212"/>
              <a:gd name="connsiteX2" fmla="*/ 35719 w 111919"/>
              <a:gd name="connsiteY2" fmla="*/ 0 h 176212"/>
              <a:gd name="connsiteX3" fmla="*/ 107156 w 111919"/>
              <a:gd name="connsiteY3" fmla="*/ 28575 h 176212"/>
              <a:gd name="connsiteX4" fmla="*/ 111919 w 111919"/>
              <a:gd name="connsiteY4" fmla="*/ 104775 h 176212"/>
              <a:gd name="connsiteX5" fmla="*/ 7144 w 111919"/>
              <a:gd name="connsiteY5" fmla="*/ 176212 h 17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919" h="176212">
                <a:moveTo>
                  <a:pt x="7144" y="176212"/>
                </a:moveTo>
                <a:lnTo>
                  <a:pt x="0" y="33337"/>
                </a:lnTo>
                <a:lnTo>
                  <a:pt x="35719" y="0"/>
                </a:lnTo>
                <a:lnTo>
                  <a:pt x="107156" y="28575"/>
                </a:lnTo>
                <a:lnTo>
                  <a:pt x="111919" y="104775"/>
                </a:lnTo>
                <a:lnTo>
                  <a:pt x="7144" y="17621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55" name="フリーフォーム 54"/>
          <p:cNvSpPr/>
          <p:nvPr/>
        </p:nvSpPr>
        <p:spPr>
          <a:xfrm>
            <a:off x="1194997" y="2243574"/>
            <a:ext cx="468258" cy="371231"/>
          </a:xfrm>
          <a:custGeom>
            <a:avLst/>
            <a:gdLst>
              <a:gd name="connsiteX0" fmla="*/ 73819 w 264319"/>
              <a:gd name="connsiteY0" fmla="*/ 209550 h 209550"/>
              <a:gd name="connsiteX1" fmla="*/ 0 w 264319"/>
              <a:gd name="connsiteY1" fmla="*/ 76200 h 209550"/>
              <a:gd name="connsiteX2" fmla="*/ 107157 w 264319"/>
              <a:gd name="connsiteY2" fmla="*/ 0 h 209550"/>
              <a:gd name="connsiteX3" fmla="*/ 264319 w 264319"/>
              <a:gd name="connsiteY3" fmla="*/ 2381 h 209550"/>
              <a:gd name="connsiteX4" fmla="*/ 261938 w 264319"/>
              <a:gd name="connsiteY4" fmla="*/ 202406 h 209550"/>
              <a:gd name="connsiteX5" fmla="*/ 73819 w 264319"/>
              <a:gd name="connsiteY5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319" h="209550">
                <a:moveTo>
                  <a:pt x="73819" y="209550"/>
                </a:moveTo>
                <a:lnTo>
                  <a:pt x="0" y="76200"/>
                </a:lnTo>
                <a:lnTo>
                  <a:pt x="107157" y="0"/>
                </a:lnTo>
                <a:lnTo>
                  <a:pt x="264319" y="2381"/>
                </a:lnTo>
                <a:cubicBezTo>
                  <a:pt x="263525" y="69056"/>
                  <a:pt x="262732" y="135731"/>
                  <a:pt x="261938" y="202406"/>
                </a:cubicBezTo>
                <a:lnTo>
                  <a:pt x="73819" y="20955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93" name="テキスト ボックス 392"/>
          <p:cNvSpPr txBox="1"/>
          <p:nvPr/>
        </p:nvSpPr>
        <p:spPr>
          <a:xfrm>
            <a:off x="1327309" y="1894725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33.2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97" name="テキスト ボックス 396"/>
          <p:cNvSpPr txBox="1"/>
          <p:nvPr/>
        </p:nvSpPr>
        <p:spPr>
          <a:xfrm>
            <a:off x="1617418" y="2354119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65.9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56" name="フリーフォーム 55"/>
          <p:cNvSpPr/>
          <p:nvPr/>
        </p:nvSpPr>
        <p:spPr>
          <a:xfrm>
            <a:off x="1189439" y="2961743"/>
            <a:ext cx="185615" cy="269986"/>
          </a:xfrm>
          <a:custGeom>
            <a:avLst/>
            <a:gdLst>
              <a:gd name="connsiteX0" fmla="*/ 28575 w 104775"/>
              <a:gd name="connsiteY0" fmla="*/ 152400 h 152400"/>
              <a:gd name="connsiteX1" fmla="*/ 0 w 104775"/>
              <a:gd name="connsiteY1" fmla="*/ 95250 h 152400"/>
              <a:gd name="connsiteX2" fmla="*/ 11906 w 104775"/>
              <a:gd name="connsiteY2" fmla="*/ 0 h 152400"/>
              <a:gd name="connsiteX3" fmla="*/ 104775 w 104775"/>
              <a:gd name="connsiteY3" fmla="*/ 4762 h 152400"/>
              <a:gd name="connsiteX4" fmla="*/ 90488 w 104775"/>
              <a:gd name="connsiteY4" fmla="*/ 102394 h 152400"/>
              <a:gd name="connsiteX5" fmla="*/ 28575 w 104775"/>
              <a:gd name="connsiteY5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775" h="152400">
                <a:moveTo>
                  <a:pt x="28575" y="152400"/>
                </a:moveTo>
                <a:lnTo>
                  <a:pt x="0" y="95250"/>
                </a:lnTo>
                <a:lnTo>
                  <a:pt x="11906" y="0"/>
                </a:lnTo>
                <a:lnTo>
                  <a:pt x="104775" y="4762"/>
                </a:lnTo>
                <a:lnTo>
                  <a:pt x="90488" y="102394"/>
                </a:lnTo>
                <a:lnTo>
                  <a:pt x="28575" y="152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57" name="フリーフォーム 56"/>
          <p:cNvSpPr/>
          <p:nvPr/>
        </p:nvSpPr>
        <p:spPr>
          <a:xfrm>
            <a:off x="1244280" y="3134702"/>
            <a:ext cx="430291" cy="341701"/>
          </a:xfrm>
          <a:custGeom>
            <a:avLst/>
            <a:gdLst>
              <a:gd name="connsiteX0" fmla="*/ 42863 w 242888"/>
              <a:gd name="connsiteY0" fmla="*/ 192881 h 192881"/>
              <a:gd name="connsiteX1" fmla="*/ 0 w 242888"/>
              <a:gd name="connsiteY1" fmla="*/ 52388 h 192881"/>
              <a:gd name="connsiteX2" fmla="*/ 59532 w 242888"/>
              <a:gd name="connsiteY2" fmla="*/ 2381 h 192881"/>
              <a:gd name="connsiteX3" fmla="*/ 242888 w 242888"/>
              <a:gd name="connsiteY3" fmla="*/ 0 h 192881"/>
              <a:gd name="connsiteX4" fmla="*/ 242888 w 242888"/>
              <a:gd name="connsiteY4" fmla="*/ 190500 h 192881"/>
              <a:gd name="connsiteX5" fmla="*/ 42863 w 242888"/>
              <a:gd name="connsiteY5" fmla="*/ 192881 h 19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888" h="192881">
                <a:moveTo>
                  <a:pt x="42863" y="192881"/>
                </a:moveTo>
                <a:lnTo>
                  <a:pt x="0" y="52388"/>
                </a:lnTo>
                <a:lnTo>
                  <a:pt x="59532" y="2381"/>
                </a:lnTo>
                <a:lnTo>
                  <a:pt x="242888" y="0"/>
                </a:lnTo>
                <a:lnTo>
                  <a:pt x="242888" y="190500"/>
                </a:lnTo>
                <a:lnTo>
                  <a:pt x="42863" y="19288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98" name="テキスト ボックス 397"/>
          <p:cNvSpPr txBox="1"/>
          <p:nvPr/>
        </p:nvSpPr>
        <p:spPr>
          <a:xfrm>
            <a:off x="1329387" y="282833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40.8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99" name="テキスト ボックス 398"/>
          <p:cNvSpPr txBox="1"/>
          <p:nvPr/>
        </p:nvSpPr>
        <p:spPr>
          <a:xfrm>
            <a:off x="1617419" y="3215004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55.8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64" name="フリーフォーム 63"/>
          <p:cNvSpPr/>
          <p:nvPr/>
        </p:nvSpPr>
        <p:spPr>
          <a:xfrm>
            <a:off x="2037156" y="1015852"/>
            <a:ext cx="692520" cy="523098"/>
          </a:xfrm>
          <a:custGeom>
            <a:avLst/>
            <a:gdLst>
              <a:gd name="connsiteX0" fmla="*/ 0 w 397669"/>
              <a:gd name="connsiteY0" fmla="*/ 295275 h 295275"/>
              <a:gd name="connsiteX1" fmla="*/ 0 w 397669"/>
              <a:gd name="connsiteY1" fmla="*/ 0 h 295275"/>
              <a:gd name="connsiteX2" fmla="*/ 397669 w 397669"/>
              <a:gd name="connsiteY2" fmla="*/ 0 h 295275"/>
              <a:gd name="connsiteX3" fmla="*/ 397669 w 397669"/>
              <a:gd name="connsiteY3" fmla="*/ 76200 h 295275"/>
              <a:gd name="connsiteX4" fmla="*/ 0 w 397669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669" h="295275">
                <a:moveTo>
                  <a:pt x="0" y="295275"/>
                </a:moveTo>
                <a:lnTo>
                  <a:pt x="0" y="0"/>
                </a:lnTo>
                <a:lnTo>
                  <a:pt x="397669" y="0"/>
                </a:lnTo>
                <a:lnTo>
                  <a:pt x="397669" y="76200"/>
                </a:lnTo>
                <a:lnTo>
                  <a:pt x="0" y="29527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65" name="フリーフォーム 64"/>
          <p:cNvSpPr/>
          <p:nvPr/>
        </p:nvSpPr>
        <p:spPr>
          <a:xfrm>
            <a:off x="2035097" y="1155063"/>
            <a:ext cx="694579" cy="565282"/>
          </a:xfrm>
          <a:custGeom>
            <a:avLst/>
            <a:gdLst>
              <a:gd name="connsiteX0" fmla="*/ 0 w 390525"/>
              <a:gd name="connsiteY0" fmla="*/ 319087 h 319087"/>
              <a:gd name="connsiteX1" fmla="*/ 0 w 390525"/>
              <a:gd name="connsiteY1" fmla="*/ 216694 h 319087"/>
              <a:gd name="connsiteX2" fmla="*/ 390525 w 390525"/>
              <a:gd name="connsiteY2" fmla="*/ 0 h 319087"/>
              <a:gd name="connsiteX3" fmla="*/ 390525 w 390525"/>
              <a:gd name="connsiteY3" fmla="*/ 316706 h 319087"/>
              <a:gd name="connsiteX4" fmla="*/ 0 w 390525"/>
              <a:gd name="connsiteY4" fmla="*/ 319087 h 31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525" h="319087">
                <a:moveTo>
                  <a:pt x="0" y="319087"/>
                </a:moveTo>
                <a:lnTo>
                  <a:pt x="0" y="216694"/>
                </a:lnTo>
                <a:lnTo>
                  <a:pt x="390525" y="0"/>
                </a:lnTo>
                <a:lnTo>
                  <a:pt x="390525" y="316706"/>
                </a:lnTo>
                <a:lnTo>
                  <a:pt x="0" y="3190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02" name="テキスト ボックス 401"/>
          <p:cNvSpPr txBox="1"/>
          <p:nvPr/>
        </p:nvSpPr>
        <p:spPr>
          <a:xfrm>
            <a:off x="1977459" y="969513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98</a:t>
            </a:r>
            <a:r>
              <a:rPr kumimoji="1" lang="en-US" altLang="ja-JP" sz="800" dirty="0" smtClean="0">
                <a:latin typeface="+mn-ea"/>
              </a:rPr>
              <a:t>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03" name="テキスト ボックス 402"/>
          <p:cNvSpPr txBox="1"/>
          <p:nvPr/>
        </p:nvSpPr>
        <p:spPr>
          <a:xfrm>
            <a:off x="2407429" y="1529743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1.31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66" name="フリーフォーム 65"/>
          <p:cNvSpPr/>
          <p:nvPr/>
        </p:nvSpPr>
        <p:spPr>
          <a:xfrm>
            <a:off x="2037156" y="2064074"/>
            <a:ext cx="198272" cy="312170"/>
          </a:xfrm>
          <a:custGeom>
            <a:avLst/>
            <a:gdLst>
              <a:gd name="connsiteX0" fmla="*/ 7144 w 111919"/>
              <a:gd name="connsiteY0" fmla="*/ 176212 h 176212"/>
              <a:gd name="connsiteX1" fmla="*/ 0 w 111919"/>
              <a:gd name="connsiteY1" fmla="*/ 33337 h 176212"/>
              <a:gd name="connsiteX2" fmla="*/ 35719 w 111919"/>
              <a:gd name="connsiteY2" fmla="*/ 0 h 176212"/>
              <a:gd name="connsiteX3" fmla="*/ 107156 w 111919"/>
              <a:gd name="connsiteY3" fmla="*/ 28575 h 176212"/>
              <a:gd name="connsiteX4" fmla="*/ 111919 w 111919"/>
              <a:gd name="connsiteY4" fmla="*/ 104775 h 176212"/>
              <a:gd name="connsiteX5" fmla="*/ 7144 w 111919"/>
              <a:gd name="connsiteY5" fmla="*/ 176212 h 17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919" h="176212">
                <a:moveTo>
                  <a:pt x="7144" y="176212"/>
                </a:moveTo>
                <a:lnTo>
                  <a:pt x="0" y="33337"/>
                </a:lnTo>
                <a:lnTo>
                  <a:pt x="35719" y="0"/>
                </a:lnTo>
                <a:lnTo>
                  <a:pt x="107156" y="28575"/>
                </a:lnTo>
                <a:lnTo>
                  <a:pt x="111919" y="104775"/>
                </a:lnTo>
                <a:lnTo>
                  <a:pt x="7144" y="17621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67" name="フリーフォーム 66"/>
          <p:cNvSpPr/>
          <p:nvPr/>
        </p:nvSpPr>
        <p:spPr>
          <a:xfrm>
            <a:off x="2057431" y="2248255"/>
            <a:ext cx="460823" cy="371231"/>
          </a:xfrm>
          <a:custGeom>
            <a:avLst/>
            <a:gdLst>
              <a:gd name="connsiteX0" fmla="*/ 73819 w 264319"/>
              <a:gd name="connsiteY0" fmla="*/ 209550 h 209550"/>
              <a:gd name="connsiteX1" fmla="*/ 0 w 264319"/>
              <a:gd name="connsiteY1" fmla="*/ 76200 h 209550"/>
              <a:gd name="connsiteX2" fmla="*/ 107157 w 264319"/>
              <a:gd name="connsiteY2" fmla="*/ 0 h 209550"/>
              <a:gd name="connsiteX3" fmla="*/ 264319 w 264319"/>
              <a:gd name="connsiteY3" fmla="*/ 2381 h 209550"/>
              <a:gd name="connsiteX4" fmla="*/ 261938 w 264319"/>
              <a:gd name="connsiteY4" fmla="*/ 202406 h 209550"/>
              <a:gd name="connsiteX5" fmla="*/ 73819 w 264319"/>
              <a:gd name="connsiteY5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319" h="209550">
                <a:moveTo>
                  <a:pt x="73819" y="209550"/>
                </a:moveTo>
                <a:lnTo>
                  <a:pt x="0" y="76200"/>
                </a:lnTo>
                <a:lnTo>
                  <a:pt x="107157" y="0"/>
                </a:lnTo>
                <a:lnTo>
                  <a:pt x="264319" y="2381"/>
                </a:lnTo>
                <a:cubicBezTo>
                  <a:pt x="263525" y="69056"/>
                  <a:pt x="262732" y="135731"/>
                  <a:pt x="261938" y="202406"/>
                </a:cubicBezTo>
                <a:lnTo>
                  <a:pt x="73819" y="20955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04" name="テキスト ボックス 403"/>
          <p:cNvSpPr txBox="1"/>
          <p:nvPr/>
        </p:nvSpPr>
        <p:spPr>
          <a:xfrm>
            <a:off x="2193482" y="1894725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48.7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05" name="テキスト ボックス 404"/>
          <p:cNvSpPr txBox="1"/>
          <p:nvPr/>
        </p:nvSpPr>
        <p:spPr>
          <a:xfrm>
            <a:off x="2442682" y="2354749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50.9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68" name="フリーフォーム 67"/>
          <p:cNvSpPr/>
          <p:nvPr/>
        </p:nvSpPr>
        <p:spPr>
          <a:xfrm>
            <a:off x="2012111" y="2955300"/>
            <a:ext cx="176095" cy="269986"/>
          </a:xfrm>
          <a:custGeom>
            <a:avLst/>
            <a:gdLst>
              <a:gd name="connsiteX0" fmla="*/ 28575 w 104775"/>
              <a:gd name="connsiteY0" fmla="*/ 152400 h 152400"/>
              <a:gd name="connsiteX1" fmla="*/ 0 w 104775"/>
              <a:gd name="connsiteY1" fmla="*/ 95250 h 152400"/>
              <a:gd name="connsiteX2" fmla="*/ 11906 w 104775"/>
              <a:gd name="connsiteY2" fmla="*/ 0 h 152400"/>
              <a:gd name="connsiteX3" fmla="*/ 104775 w 104775"/>
              <a:gd name="connsiteY3" fmla="*/ 4762 h 152400"/>
              <a:gd name="connsiteX4" fmla="*/ 90488 w 104775"/>
              <a:gd name="connsiteY4" fmla="*/ 102394 h 152400"/>
              <a:gd name="connsiteX5" fmla="*/ 28575 w 104775"/>
              <a:gd name="connsiteY5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775" h="152400">
                <a:moveTo>
                  <a:pt x="28575" y="152400"/>
                </a:moveTo>
                <a:lnTo>
                  <a:pt x="0" y="95250"/>
                </a:lnTo>
                <a:lnTo>
                  <a:pt x="11906" y="0"/>
                </a:lnTo>
                <a:lnTo>
                  <a:pt x="104775" y="4762"/>
                </a:lnTo>
                <a:lnTo>
                  <a:pt x="90488" y="102394"/>
                </a:lnTo>
                <a:lnTo>
                  <a:pt x="28575" y="152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69" name="フリーフォーム 68"/>
          <p:cNvSpPr/>
          <p:nvPr/>
        </p:nvSpPr>
        <p:spPr>
          <a:xfrm>
            <a:off x="2057432" y="3128259"/>
            <a:ext cx="430291" cy="341700"/>
          </a:xfrm>
          <a:custGeom>
            <a:avLst/>
            <a:gdLst>
              <a:gd name="connsiteX0" fmla="*/ 42863 w 242888"/>
              <a:gd name="connsiteY0" fmla="*/ 192881 h 192881"/>
              <a:gd name="connsiteX1" fmla="*/ 0 w 242888"/>
              <a:gd name="connsiteY1" fmla="*/ 52388 h 192881"/>
              <a:gd name="connsiteX2" fmla="*/ 59532 w 242888"/>
              <a:gd name="connsiteY2" fmla="*/ 2381 h 192881"/>
              <a:gd name="connsiteX3" fmla="*/ 242888 w 242888"/>
              <a:gd name="connsiteY3" fmla="*/ 0 h 192881"/>
              <a:gd name="connsiteX4" fmla="*/ 242888 w 242888"/>
              <a:gd name="connsiteY4" fmla="*/ 190500 h 192881"/>
              <a:gd name="connsiteX5" fmla="*/ 42863 w 242888"/>
              <a:gd name="connsiteY5" fmla="*/ 192881 h 19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888" h="192881">
                <a:moveTo>
                  <a:pt x="42863" y="192881"/>
                </a:moveTo>
                <a:lnTo>
                  <a:pt x="0" y="52388"/>
                </a:lnTo>
                <a:lnTo>
                  <a:pt x="59532" y="2381"/>
                </a:lnTo>
                <a:lnTo>
                  <a:pt x="242888" y="0"/>
                </a:lnTo>
                <a:lnTo>
                  <a:pt x="242888" y="190500"/>
                </a:lnTo>
                <a:lnTo>
                  <a:pt x="42863" y="19288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06" name="テキスト ボックス 405"/>
          <p:cNvSpPr txBox="1"/>
          <p:nvPr/>
        </p:nvSpPr>
        <p:spPr>
          <a:xfrm>
            <a:off x="2121475" y="282833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25.3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07" name="テキスト ボックス 406"/>
          <p:cNvSpPr txBox="1"/>
          <p:nvPr/>
        </p:nvSpPr>
        <p:spPr>
          <a:xfrm>
            <a:off x="2407429" y="3215005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66.3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76" name="フリーフォーム 75"/>
          <p:cNvSpPr/>
          <p:nvPr/>
        </p:nvSpPr>
        <p:spPr>
          <a:xfrm>
            <a:off x="2898967" y="1018767"/>
            <a:ext cx="700277" cy="523098"/>
          </a:xfrm>
          <a:custGeom>
            <a:avLst/>
            <a:gdLst>
              <a:gd name="connsiteX0" fmla="*/ 0 w 397669"/>
              <a:gd name="connsiteY0" fmla="*/ 295275 h 295275"/>
              <a:gd name="connsiteX1" fmla="*/ 0 w 397669"/>
              <a:gd name="connsiteY1" fmla="*/ 0 h 295275"/>
              <a:gd name="connsiteX2" fmla="*/ 397669 w 397669"/>
              <a:gd name="connsiteY2" fmla="*/ 0 h 295275"/>
              <a:gd name="connsiteX3" fmla="*/ 397669 w 397669"/>
              <a:gd name="connsiteY3" fmla="*/ 76200 h 295275"/>
              <a:gd name="connsiteX4" fmla="*/ 0 w 397669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669" h="295275">
                <a:moveTo>
                  <a:pt x="0" y="295275"/>
                </a:moveTo>
                <a:lnTo>
                  <a:pt x="0" y="0"/>
                </a:lnTo>
                <a:lnTo>
                  <a:pt x="397669" y="0"/>
                </a:lnTo>
                <a:lnTo>
                  <a:pt x="397669" y="76200"/>
                </a:lnTo>
                <a:lnTo>
                  <a:pt x="0" y="29527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77" name="フリーフォーム 76"/>
          <p:cNvSpPr/>
          <p:nvPr/>
        </p:nvSpPr>
        <p:spPr>
          <a:xfrm>
            <a:off x="2896085" y="1157978"/>
            <a:ext cx="703160" cy="565282"/>
          </a:xfrm>
          <a:custGeom>
            <a:avLst/>
            <a:gdLst>
              <a:gd name="connsiteX0" fmla="*/ 0 w 390525"/>
              <a:gd name="connsiteY0" fmla="*/ 319087 h 319087"/>
              <a:gd name="connsiteX1" fmla="*/ 0 w 390525"/>
              <a:gd name="connsiteY1" fmla="*/ 216694 h 319087"/>
              <a:gd name="connsiteX2" fmla="*/ 390525 w 390525"/>
              <a:gd name="connsiteY2" fmla="*/ 0 h 319087"/>
              <a:gd name="connsiteX3" fmla="*/ 390525 w 390525"/>
              <a:gd name="connsiteY3" fmla="*/ 316706 h 319087"/>
              <a:gd name="connsiteX4" fmla="*/ 0 w 390525"/>
              <a:gd name="connsiteY4" fmla="*/ 319087 h 31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525" h="319087">
                <a:moveTo>
                  <a:pt x="0" y="319087"/>
                </a:moveTo>
                <a:lnTo>
                  <a:pt x="0" y="216694"/>
                </a:lnTo>
                <a:lnTo>
                  <a:pt x="390525" y="0"/>
                </a:lnTo>
                <a:lnTo>
                  <a:pt x="390525" y="316706"/>
                </a:lnTo>
                <a:lnTo>
                  <a:pt x="0" y="3190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10" name="テキスト ボックス 409"/>
          <p:cNvSpPr txBox="1"/>
          <p:nvPr/>
        </p:nvSpPr>
        <p:spPr>
          <a:xfrm>
            <a:off x="2839477" y="969513"/>
            <a:ext cx="5739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92</a:t>
            </a:r>
            <a:r>
              <a:rPr kumimoji="1" lang="en-US" altLang="ja-JP" sz="800" dirty="0" smtClean="0">
                <a:latin typeface="+mn-ea"/>
              </a:rPr>
              <a:t>.5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11" name="テキスト ボックス 410"/>
          <p:cNvSpPr txBox="1"/>
          <p:nvPr/>
        </p:nvSpPr>
        <p:spPr>
          <a:xfrm>
            <a:off x="3297254" y="1540906"/>
            <a:ext cx="5739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7.60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12" name="テキスト ボックス 411"/>
          <p:cNvSpPr txBox="1"/>
          <p:nvPr/>
        </p:nvSpPr>
        <p:spPr>
          <a:xfrm>
            <a:off x="2985570" y="1895305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90.3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13" name="テキスト ボックス 412"/>
          <p:cNvSpPr txBox="1"/>
          <p:nvPr/>
        </p:nvSpPr>
        <p:spPr>
          <a:xfrm>
            <a:off x="3312250" y="2349721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7.84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14" name="テキスト ボックス 413"/>
          <p:cNvSpPr txBox="1"/>
          <p:nvPr/>
        </p:nvSpPr>
        <p:spPr>
          <a:xfrm>
            <a:off x="2985571" y="282833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71.6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15" name="テキスト ボックス 414"/>
          <p:cNvSpPr txBox="1"/>
          <p:nvPr/>
        </p:nvSpPr>
        <p:spPr>
          <a:xfrm>
            <a:off x="3306272" y="3222974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26.6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39" name="フリーフォーム 138"/>
          <p:cNvSpPr/>
          <p:nvPr/>
        </p:nvSpPr>
        <p:spPr>
          <a:xfrm>
            <a:off x="3818916" y="1011798"/>
            <a:ext cx="700277" cy="535228"/>
          </a:xfrm>
          <a:custGeom>
            <a:avLst/>
            <a:gdLst>
              <a:gd name="connsiteX0" fmla="*/ 0 w 397669"/>
              <a:gd name="connsiteY0" fmla="*/ 295275 h 295275"/>
              <a:gd name="connsiteX1" fmla="*/ 0 w 397669"/>
              <a:gd name="connsiteY1" fmla="*/ 0 h 295275"/>
              <a:gd name="connsiteX2" fmla="*/ 397669 w 397669"/>
              <a:gd name="connsiteY2" fmla="*/ 0 h 295275"/>
              <a:gd name="connsiteX3" fmla="*/ 397669 w 397669"/>
              <a:gd name="connsiteY3" fmla="*/ 76200 h 295275"/>
              <a:gd name="connsiteX4" fmla="*/ 0 w 397669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669" h="295275">
                <a:moveTo>
                  <a:pt x="0" y="295275"/>
                </a:moveTo>
                <a:lnTo>
                  <a:pt x="0" y="0"/>
                </a:lnTo>
                <a:lnTo>
                  <a:pt x="397669" y="0"/>
                </a:lnTo>
                <a:lnTo>
                  <a:pt x="397669" y="76200"/>
                </a:lnTo>
                <a:lnTo>
                  <a:pt x="0" y="29527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40" name="フリーフォーム 139"/>
          <p:cNvSpPr/>
          <p:nvPr/>
        </p:nvSpPr>
        <p:spPr>
          <a:xfrm>
            <a:off x="3816930" y="1155063"/>
            <a:ext cx="702264" cy="565282"/>
          </a:xfrm>
          <a:custGeom>
            <a:avLst/>
            <a:gdLst>
              <a:gd name="connsiteX0" fmla="*/ 0 w 390525"/>
              <a:gd name="connsiteY0" fmla="*/ 319087 h 319087"/>
              <a:gd name="connsiteX1" fmla="*/ 0 w 390525"/>
              <a:gd name="connsiteY1" fmla="*/ 216694 h 319087"/>
              <a:gd name="connsiteX2" fmla="*/ 390525 w 390525"/>
              <a:gd name="connsiteY2" fmla="*/ 0 h 319087"/>
              <a:gd name="connsiteX3" fmla="*/ 390525 w 390525"/>
              <a:gd name="connsiteY3" fmla="*/ 316706 h 319087"/>
              <a:gd name="connsiteX4" fmla="*/ 0 w 390525"/>
              <a:gd name="connsiteY4" fmla="*/ 319087 h 31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525" h="319087">
                <a:moveTo>
                  <a:pt x="0" y="319087"/>
                </a:moveTo>
                <a:lnTo>
                  <a:pt x="0" y="216694"/>
                </a:lnTo>
                <a:lnTo>
                  <a:pt x="390525" y="0"/>
                </a:lnTo>
                <a:lnTo>
                  <a:pt x="390525" y="316706"/>
                </a:lnTo>
                <a:lnTo>
                  <a:pt x="0" y="3190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18" name="テキスト ボックス 417"/>
          <p:cNvSpPr txBox="1"/>
          <p:nvPr/>
        </p:nvSpPr>
        <p:spPr>
          <a:xfrm>
            <a:off x="3775581" y="953679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97</a:t>
            </a:r>
            <a:r>
              <a:rPr kumimoji="1" lang="en-US" altLang="ja-JP" sz="800" dirty="0" smtClean="0">
                <a:latin typeface="+mn-ea"/>
              </a:rPr>
              <a:t>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19" name="テキスト ボックス 418"/>
          <p:cNvSpPr txBox="1"/>
          <p:nvPr/>
        </p:nvSpPr>
        <p:spPr>
          <a:xfrm>
            <a:off x="4207629" y="1529743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3.08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41" name="フリーフォーム 140"/>
          <p:cNvSpPr/>
          <p:nvPr/>
        </p:nvSpPr>
        <p:spPr>
          <a:xfrm>
            <a:off x="3825828" y="2066398"/>
            <a:ext cx="210141" cy="312170"/>
          </a:xfrm>
          <a:custGeom>
            <a:avLst/>
            <a:gdLst>
              <a:gd name="connsiteX0" fmla="*/ 7144 w 111919"/>
              <a:gd name="connsiteY0" fmla="*/ 176212 h 176212"/>
              <a:gd name="connsiteX1" fmla="*/ 0 w 111919"/>
              <a:gd name="connsiteY1" fmla="*/ 33337 h 176212"/>
              <a:gd name="connsiteX2" fmla="*/ 35719 w 111919"/>
              <a:gd name="connsiteY2" fmla="*/ 0 h 176212"/>
              <a:gd name="connsiteX3" fmla="*/ 107156 w 111919"/>
              <a:gd name="connsiteY3" fmla="*/ 28575 h 176212"/>
              <a:gd name="connsiteX4" fmla="*/ 111919 w 111919"/>
              <a:gd name="connsiteY4" fmla="*/ 104775 h 176212"/>
              <a:gd name="connsiteX5" fmla="*/ 7144 w 111919"/>
              <a:gd name="connsiteY5" fmla="*/ 176212 h 17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919" h="176212">
                <a:moveTo>
                  <a:pt x="7144" y="176212"/>
                </a:moveTo>
                <a:lnTo>
                  <a:pt x="0" y="33337"/>
                </a:lnTo>
                <a:lnTo>
                  <a:pt x="35719" y="0"/>
                </a:lnTo>
                <a:lnTo>
                  <a:pt x="107156" y="28575"/>
                </a:lnTo>
                <a:lnTo>
                  <a:pt x="111919" y="104775"/>
                </a:lnTo>
                <a:lnTo>
                  <a:pt x="7144" y="17621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42" name="フリーフォーム 141"/>
          <p:cNvSpPr/>
          <p:nvPr/>
        </p:nvSpPr>
        <p:spPr>
          <a:xfrm>
            <a:off x="3846932" y="2243575"/>
            <a:ext cx="468257" cy="371230"/>
          </a:xfrm>
          <a:custGeom>
            <a:avLst/>
            <a:gdLst>
              <a:gd name="connsiteX0" fmla="*/ 73819 w 264319"/>
              <a:gd name="connsiteY0" fmla="*/ 209550 h 209550"/>
              <a:gd name="connsiteX1" fmla="*/ 0 w 264319"/>
              <a:gd name="connsiteY1" fmla="*/ 76200 h 209550"/>
              <a:gd name="connsiteX2" fmla="*/ 107157 w 264319"/>
              <a:gd name="connsiteY2" fmla="*/ 0 h 209550"/>
              <a:gd name="connsiteX3" fmla="*/ 264319 w 264319"/>
              <a:gd name="connsiteY3" fmla="*/ 2381 h 209550"/>
              <a:gd name="connsiteX4" fmla="*/ 261938 w 264319"/>
              <a:gd name="connsiteY4" fmla="*/ 202406 h 209550"/>
              <a:gd name="connsiteX5" fmla="*/ 73819 w 264319"/>
              <a:gd name="connsiteY5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319" h="209550">
                <a:moveTo>
                  <a:pt x="73819" y="209550"/>
                </a:moveTo>
                <a:lnTo>
                  <a:pt x="0" y="76200"/>
                </a:lnTo>
                <a:lnTo>
                  <a:pt x="107157" y="0"/>
                </a:lnTo>
                <a:lnTo>
                  <a:pt x="264319" y="2381"/>
                </a:lnTo>
                <a:cubicBezTo>
                  <a:pt x="263525" y="69056"/>
                  <a:pt x="262732" y="135731"/>
                  <a:pt x="261938" y="202406"/>
                </a:cubicBezTo>
                <a:lnTo>
                  <a:pt x="73819" y="20955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20" name="テキスト ボックス 419"/>
          <p:cNvSpPr txBox="1"/>
          <p:nvPr/>
        </p:nvSpPr>
        <p:spPr>
          <a:xfrm>
            <a:off x="3919597" y="1894725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46.5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21" name="テキスト ボックス 420"/>
          <p:cNvSpPr txBox="1"/>
          <p:nvPr/>
        </p:nvSpPr>
        <p:spPr>
          <a:xfrm>
            <a:off x="4245991" y="2303043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52.9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43" name="フリーフォーム 142"/>
          <p:cNvSpPr/>
          <p:nvPr/>
        </p:nvSpPr>
        <p:spPr>
          <a:xfrm>
            <a:off x="3816929" y="2961743"/>
            <a:ext cx="185615" cy="269986"/>
          </a:xfrm>
          <a:custGeom>
            <a:avLst/>
            <a:gdLst>
              <a:gd name="connsiteX0" fmla="*/ 28575 w 104775"/>
              <a:gd name="connsiteY0" fmla="*/ 152400 h 152400"/>
              <a:gd name="connsiteX1" fmla="*/ 0 w 104775"/>
              <a:gd name="connsiteY1" fmla="*/ 95250 h 152400"/>
              <a:gd name="connsiteX2" fmla="*/ 11906 w 104775"/>
              <a:gd name="connsiteY2" fmla="*/ 0 h 152400"/>
              <a:gd name="connsiteX3" fmla="*/ 104775 w 104775"/>
              <a:gd name="connsiteY3" fmla="*/ 4762 h 152400"/>
              <a:gd name="connsiteX4" fmla="*/ 90488 w 104775"/>
              <a:gd name="connsiteY4" fmla="*/ 102394 h 152400"/>
              <a:gd name="connsiteX5" fmla="*/ 28575 w 104775"/>
              <a:gd name="connsiteY5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775" h="152400">
                <a:moveTo>
                  <a:pt x="28575" y="152400"/>
                </a:moveTo>
                <a:lnTo>
                  <a:pt x="0" y="95250"/>
                </a:lnTo>
                <a:lnTo>
                  <a:pt x="11906" y="0"/>
                </a:lnTo>
                <a:lnTo>
                  <a:pt x="104775" y="4762"/>
                </a:lnTo>
                <a:lnTo>
                  <a:pt x="90488" y="102394"/>
                </a:lnTo>
                <a:lnTo>
                  <a:pt x="28575" y="152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44" name="フリーフォーム 143"/>
          <p:cNvSpPr/>
          <p:nvPr/>
        </p:nvSpPr>
        <p:spPr>
          <a:xfrm>
            <a:off x="3871769" y="3134702"/>
            <a:ext cx="430291" cy="341701"/>
          </a:xfrm>
          <a:custGeom>
            <a:avLst/>
            <a:gdLst>
              <a:gd name="connsiteX0" fmla="*/ 42863 w 242888"/>
              <a:gd name="connsiteY0" fmla="*/ 192881 h 192881"/>
              <a:gd name="connsiteX1" fmla="*/ 0 w 242888"/>
              <a:gd name="connsiteY1" fmla="*/ 52388 h 192881"/>
              <a:gd name="connsiteX2" fmla="*/ 59532 w 242888"/>
              <a:gd name="connsiteY2" fmla="*/ 2381 h 192881"/>
              <a:gd name="connsiteX3" fmla="*/ 242888 w 242888"/>
              <a:gd name="connsiteY3" fmla="*/ 0 h 192881"/>
              <a:gd name="connsiteX4" fmla="*/ 242888 w 242888"/>
              <a:gd name="connsiteY4" fmla="*/ 190500 h 192881"/>
              <a:gd name="connsiteX5" fmla="*/ 42863 w 242888"/>
              <a:gd name="connsiteY5" fmla="*/ 192881 h 19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888" h="192881">
                <a:moveTo>
                  <a:pt x="42863" y="192881"/>
                </a:moveTo>
                <a:lnTo>
                  <a:pt x="0" y="52388"/>
                </a:lnTo>
                <a:lnTo>
                  <a:pt x="59532" y="2381"/>
                </a:lnTo>
                <a:lnTo>
                  <a:pt x="242888" y="0"/>
                </a:lnTo>
                <a:lnTo>
                  <a:pt x="242888" y="190500"/>
                </a:lnTo>
                <a:lnTo>
                  <a:pt x="42863" y="19288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22" name="テキスト ボックス 421"/>
          <p:cNvSpPr txBox="1"/>
          <p:nvPr/>
        </p:nvSpPr>
        <p:spPr>
          <a:xfrm>
            <a:off x="3921675" y="282833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41.7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23" name="テキスト ボックス 422"/>
          <p:cNvSpPr txBox="1"/>
          <p:nvPr/>
        </p:nvSpPr>
        <p:spPr>
          <a:xfrm>
            <a:off x="4232200" y="3221663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50.4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51" name="フリーフォーム 150"/>
          <p:cNvSpPr/>
          <p:nvPr/>
        </p:nvSpPr>
        <p:spPr>
          <a:xfrm>
            <a:off x="4676126" y="1022279"/>
            <a:ext cx="700278" cy="523099"/>
          </a:xfrm>
          <a:custGeom>
            <a:avLst/>
            <a:gdLst>
              <a:gd name="connsiteX0" fmla="*/ 0 w 397669"/>
              <a:gd name="connsiteY0" fmla="*/ 295275 h 295275"/>
              <a:gd name="connsiteX1" fmla="*/ 0 w 397669"/>
              <a:gd name="connsiteY1" fmla="*/ 0 h 295275"/>
              <a:gd name="connsiteX2" fmla="*/ 397669 w 397669"/>
              <a:gd name="connsiteY2" fmla="*/ 0 h 295275"/>
              <a:gd name="connsiteX3" fmla="*/ 397669 w 397669"/>
              <a:gd name="connsiteY3" fmla="*/ 76200 h 295275"/>
              <a:gd name="connsiteX4" fmla="*/ 0 w 397669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669" h="295275">
                <a:moveTo>
                  <a:pt x="0" y="295275"/>
                </a:moveTo>
                <a:lnTo>
                  <a:pt x="0" y="0"/>
                </a:lnTo>
                <a:lnTo>
                  <a:pt x="397669" y="0"/>
                </a:lnTo>
                <a:lnTo>
                  <a:pt x="397669" y="76200"/>
                </a:lnTo>
                <a:lnTo>
                  <a:pt x="0" y="29527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52" name="フリーフォーム 151"/>
          <p:cNvSpPr/>
          <p:nvPr/>
        </p:nvSpPr>
        <p:spPr>
          <a:xfrm>
            <a:off x="4675477" y="1161491"/>
            <a:ext cx="700926" cy="565283"/>
          </a:xfrm>
          <a:custGeom>
            <a:avLst/>
            <a:gdLst>
              <a:gd name="connsiteX0" fmla="*/ 0 w 390525"/>
              <a:gd name="connsiteY0" fmla="*/ 319087 h 319087"/>
              <a:gd name="connsiteX1" fmla="*/ 0 w 390525"/>
              <a:gd name="connsiteY1" fmla="*/ 216694 h 319087"/>
              <a:gd name="connsiteX2" fmla="*/ 390525 w 390525"/>
              <a:gd name="connsiteY2" fmla="*/ 0 h 319087"/>
              <a:gd name="connsiteX3" fmla="*/ 390525 w 390525"/>
              <a:gd name="connsiteY3" fmla="*/ 316706 h 319087"/>
              <a:gd name="connsiteX4" fmla="*/ 0 w 390525"/>
              <a:gd name="connsiteY4" fmla="*/ 319087 h 31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525" h="319087">
                <a:moveTo>
                  <a:pt x="0" y="319087"/>
                </a:moveTo>
                <a:lnTo>
                  <a:pt x="0" y="216694"/>
                </a:lnTo>
                <a:lnTo>
                  <a:pt x="390525" y="0"/>
                </a:lnTo>
                <a:lnTo>
                  <a:pt x="390525" y="316706"/>
                </a:lnTo>
                <a:lnTo>
                  <a:pt x="0" y="3190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26" name="テキスト ボックス 425"/>
          <p:cNvSpPr txBox="1"/>
          <p:nvPr/>
        </p:nvSpPr>
        <p:spPr>
          <a:xfrm>
            <a:off x="4639677" y="960108"/>
            <a:ext cx="5739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98</a:t>
            </a:r>
            <a:r>
              <a:rPr kumimoji="1" lang="en-US" altLang="ja-JP" sz="800" dirty="0" smtClean="0">
                <a:latin typeface="+mn-ea"/>
              </a:rPr>
              <a:t>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27" name="テキスト ボックス 426"/>
          <p:cNvSpPr txBox="1"/>
          <p:nvPr/>
        </p:nvSpPr>
        <p:spPr>
          <a:xfrm>
            <a:off x="5073804" y="1529743"/>
            <a:ext cx="5739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1.33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53" name="フリーフォーム 152"/>
          <p:cNvSpPr/>
          <p:nvPr/>
        </p:nvSpPr>
        <p:spPr>
          <a:xfrm>
            <a:off x="4667040" y="2068957"/>
            <a:ext cx="198271" cy="312171"/>
          </a:xfrm>
          <a:custGeom>
            <a:avLst/>
            <a:gdLst>
              <a:gd name="connsiteX0" fmla="*/ 7144 w 111919"/>
              <a:gd name="connsiteY0" fmla="*/ 176212 h 176212"/>
              <a:gd name="connsiteX1" fmla="*/ 0 w 111919"/>
              <a:gd name="connsiteY1" fmla="*/ 33337 h 176212"/>
              <a:gd name="connsiteX2" fmla="*/ 35719 w 111919"/>
              <a:gd name="connsiteY2" fmla="*/ 0 h 176212"/>
              <a:gd name="connsiteX3" fmla="*/ 107156 w 111919"/>
              <a:gd name="connsiteY3" fmla="*/ 28575 h 176212"/>
              <a:gd name="connsiteX4" fmla="*/ 111919 w 111919"/>
              <a:gd name="connsiteY4" fmla="*/ 104775 h 176212"/>
              <a:gd name="connsiteX5" fmla="*/ 7144 w 111919"/>
              <a:gd name="connsiteY5" fmla="*/ 176212 h 17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919" h="176212">
                <a:moveTo>
                  <a:pt x="7144" y="176212"/>
                </a:moveTo>
                <a:lnTo>
                  <a:pt x="0" y="33337"/>
                </a:lnTo>
                <a:lnTo>
                  <a:pt x="35719" y="0"/>
                </a:lnTo>
                <a:lnTo>
                  <a:pt x="107156" y="28575"/>
                </a:lnTo>
                <a:lnTo>
                  <a:pt x="111919" y="104775"/>
                </a:lnTo>
                <a:lnTo>
                  <a:pt x="7144" y="17621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54" name="フリーフォーム 153"/>
          <p:cNvSpPr/>
          <p:nvPr/>
        </p:nvSpPr>
        <p:spPr>
          <a:xfrm>
            <a:off x="4675476" y="2246134"/>
            <a:ext cx="468257" cy="371231"/>
          </a:xfrm>
          <a:custGeom>
            <a:avLst/>
            <a:gdLst>
              <a:gd name="connsiteX0" fmla="*/ 73819 w 264319"/>
              <a:gd name="connsiteY0" fmla="*/ 209550 h 209550"/>
              <a:gd name="connsiteX1" fmla="*/ 0 w 264319"/>
              <a:gd name="connsiteY1" fmla="*/ 76200 h 209550"/>
              <a:gd name="connsiteX2" fmla="*/ 107157 w 264319"/>
              <a:gd name="connsiteY2" fmla="*/ 0 h 209550"/>
              <a:gd name="connsiteX3" fmla="*/ 264319 w 264319"/>
              <a:gd name="connsiteY3" fmla="*/ 2381 h 209550"/>
              <a:gd name="connsiteX4" fmla="*/ 261938 w 264319"/>
              <a:gd name="connsiteY4" fmla="*/ 202406 h 209550"/>
              <a:gd name="connsiteX5" fmla="*/ 73819 w 264319"/>
              <a:gd name="connsiteY5" fmla="*/ 209550 h 20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319" h="209550">
                <a:moveTo>
                  <a:pt x="73819" y="209550"/>
                </a:moveTo>
                <a:lnTo>
                  <a:pt x="0" y="76200"/>
                </a:lnTo>
                <a:lnTo>
                  <a:pt x="107157" y="0"/>
                </a:lnTo>
                <a:lnTo>
                  <a:pt x="264319" y="2381"/>
                </a:lnTo>
                <a:cubicBezTo>
                  <a:pt x="263525" y="69056"/>
                  <a:pt x="262732" y="135731"/>
                  <a:pt x="261938" y="202406"/>
                </a:cubicBezTo>
                <a:lnTo>
                  <a:pt x="73819" y="20955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28" name="テキスト ボックス 427"/>
          <p:cNvSpPr txBox="1"/>
          <p:nvPr/>
        </p:nvSpPr>
        <p:spPr>
          <a:xfrm>
            <a:off x="4783693" y="1895305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44.1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29" name="テキスト ボックス 428"/>
          <p:cNvSpPr txBox="1"/>
          <p:nvPr/>
        </p:nvSpPr>
        <p:spPr>
          <a:xfrm>
            <a:off x="5073803" y="2303043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54.6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55" name="フリーフォーム 154"/>
          <p:cNvSpPr/>
          <p:nvPr/>
        </p:nvSpPr>
        <p:spPr>
          <a:xfrm>
            <a:off x="4681595" y="2964712"/>
            <a:ext cx="162621" cy="269986"/>
          </a:xfrm>
          <a:custGeom>
            <a:avLst/>
            <a:gdLst>
              <a:gd name="connsiteX0" fmla="*/ 28575 w 104775"/>
              <a:gd name="connsiteY0" fmla="*/ 152400 h 152400"/>
              <a:gd name="connsiteX1" fmla="*/ 0 w 104775"/>
              <a:gd name="connsiteY1" fmla="*/ 95250 h 152400"/>
              <a:gd name="connsiteX2" fmla="*/ 11906 w 104775"/>
              <a:gd name="connsiteY2" fmla="*/ 0 h 152400"/>
              <a:gd name="connsiteX3" fmla="*/ 104775 w 104775"/>
              <a:gd name="connsiteY3" fmla="*/ 4762 h 152400"/>
              <a:gd name="connsiteX4" fmla="*/ 90488 w 104775"/>
              <a:gd name="connsiteY4" fmla="*/ 102394 h 152400"/>
              <a:gd name="connsiteX5" fmla="*/ 28575 w 104775"/>
              <a:gd name="connsiteY5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775" h="152400">
                <a:moveTo>
                  <a:pt x="28575" y="152400"/>
                </a:moveTo>
                <a:lnTo>
                  <a:pt x="0" y="95250"/>
                </a:lnTo>
                <a:lnTo>
                  <a:pt x="11906" y="0"/>
                </a:lnTo>
                <a:lnTo>
                  <a:pt x="104775" y="4762"/>
                </a:lnTo>
                <a:lnTo>
                  <a:pt x="90488" y="102394"/>
                </a:lnTo>
                <a:lnTo>
                  <a:pt x="28575" y="1524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56" name="フリーフォーム 155"/>
          <p:cNvSpPr/>
          <p:nvPr/>
        </p:nvSpPr>
        <p:spPr>
          <a:xfrm>
            <a:off x="4713442" y="3137671"/>
            <a:ext cx="442431" cy="341700"/>
          </a:xfrm>
          <a:custGeom>
            <a:avLst/>
            <a:gdLst>
              <a:gd name="connsiteX0" fmla="*/ 42863 w 242888"/>
              <a:gd name="connsiteY0" fmla="*/ 192881 h 192881"/>
              <a:gd name="connsiteX1" fmla="*/ 0 w 242888"/>
              <a:gd name="connsiteY1" fmla="*/ 52388 h 192881"/>
              <a:gd name="connsiteX2" fmla="*/ 59532 w 242888"/>
              <a:gd name="connsiteY2" fmla="*/ 2381 h 192881"/>
              <a:gd name="connsiteX3" fmla="*/ 242888 w 242888"/>
              <a:gd name="connsiteY3" fmla="*/ 0 h 192881"/>
              <a:gd name="connsiteX4" fmla="*/ 242888 w 242888"/>
              <a:gd name="connsiteY4" fmla="*/ 190500 h 192881"/>
              <a:gd name="connsiteX5" fmla="*/ 42863 w 242888"/>
              <a:gd name="connsiteY5" fmla="*/ 192881 h 19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888" h="192881">
                <a:moveTo>
                  <a:pt x="42863" y="192881"/>
                </a:moveTo>
                <a:lnTo>
                  <a:pt x="0" y="52388"/>
                </a:lnTo>
                <a:lnTo>
                  <a:pt x="59532" y="2381"/>
                </a:lnTo>
                <a:lnTo>
                  <a:pt x="242888" y="0"/>
                </a:lnTo>
                <a:lnTo>
                  <a:pt x="242888" y="190500"/>
                </a:lnTo>
                <a:lnTo>
                  <a:pt x="42863" y="19288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30" name="テキスト ボックス 429"/>
          <p:cNvSpPr txBox="1"/>
          <p:nvPr/>
        </p:nvSpPr>
        <p:spPr>
          <a:xfrm>
            <a:off x="4783693" y="282891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30.3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31" name="テキスト ボックス 430"/>
          <p:cNvSpPr txBox="1"/>
          <p:nvPr/>
        </p:nvSpPr>
        <p:spPr>
          <a:xfrm>
            <a:off x="5071725" y="3222974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65.1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163" name="フリーフォーム 162"/>
          <p:cNvSpPr/>
          <p:nvPr/>
        </p:nvSpPr>
        <p:spPr>
          <a:xfrm>
            <a:off x="5537893" y="1020962"/>
            <a:ext cx="700277" cy="523098"/>
          </a:xfrm>
          <a:custGeom>
            <a:avLst/>
            <a:gdLst>
              <a:gd name="connsiteX0" fmla="*/ 0 w 397669"/>
              <a:gd name="connsiteY0" fmla="*/ 295275 h 295275"/>
              <a:gd name="connsiteX1" fmla="*/ 0 w 397669"/>
              <a:gd name="connsiteY1" fmla="*/ 0 h 295275"/>
              <a:gd name="connsiteX2" fmla="*/ 397669 w 397669"/>
              <a:gd name="connsiteY2" fmla="*/ 0 h 295275"/>
              <a:gd name="connsiteX3" fmla="*/ 397669 w 397669"/>
              <a:gd name="connsiteY3" fmla="*/ 76200 h 295275"/>
              <a:gd name="connsiteX4" fmla="*/ 0 w 397669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669" h="295275">
                <a:moveTo>
                  <a:pt x="0" y="295275"/>
                </a:moveTo>
                <a:lnTo>
                  <a:pt x="0" y="0"/>
                </a:lnTo>
                <a:lnTo>
                  <a:pt x="397669" y="0"/>
                </a:lnTo>
                <a:lnTo>
                  <a:pt x="397669" y="76200"/>
                </a:lnTo>
                <a:lnTo>
                  <a:pt x="0" y="29527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64" name="フリーフォーム 163"/>
          <p:cNvSpPr/>
          <p:nvPr/>
        </p:nvSpPr>
        <p:spPr>
          <a:xfrm>
            <a:off x="5537893" y="1160173"/>
            <a:ext cx="700277" cy="565283"/>
          </a:xfrm>
          <a:custGeom>
            <a:avLst/>
            <a:gdLst>
              <a:gd name="connsiteX0" fmla="*/ 0 w 390525"/>
              <a:gd name="connsiteY0" fmla="*/ 319087 h 319087"/>
              <a:gd name="connsiteX1" fmla="*/ 0 w 390525"/>
              <a:gd name="connsiteY1" fmla="*/ 216694 h 319087"/>
              <a:gd name="connsiteX2" fmla="*/ 390525 w 390525"/>
              <a:gd name="connsiteY2" fmla="*/ 0 h 319087"/>
              <a:gd name="connsiteX3" fmla="*/ 390525 w 390525"/>
              <a:gd name="connsiteY3" fmla="*/ 316706 h 319087"/>
              <a:gd name="connsiteX4" fmla="*/ 0 w 390525"/>
              <a:gd name="connsiteY4" fmla="*/ 319087 h 31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525" h="319087">
                <a:moveTo>
                  <a:pt x="0" y="319087"/>
                </a:moveTo>
                <a:lnTo>
                  <a:pt x="0" y="216694"/>
                </a:lnTo>
                <a:lnTo>
                  <a:pt x="390525" y="0"/>
                </a:lnTo>
                <a:lnTo>
                  <a:pt x="390525" y="316706"/>
                </a:lnTo>
                <a:lnTo>
                  <a:pt x="0" y="3190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34" name="テキスト ボックス 433"/>
          <p:cNvSpPr txBox="1"/>
          <p:nvPr/>
        </p:nvSpPr>
        <p:spPr>
          <a:xfrm>
            <a:off x="5505851" y="953099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96</a:t>
            </a:r>
            <a:r>
              <a:rPr kumimoji="1" lang="en-US" altLang="ja-JP" sz="800" dirty="0" smtClean="0">
                <a:latin typeface="+mn-ea"/>
              </a:rPr>
              <a:t>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35" name="テキスト ボックス 434"/>
          <p:cNvSpPr txBox="1"/>
          <p:nvPr/>
        </p:nvSpPr>
        <p:spPr>
          <a:xfrm>
            <a:off x="5937899" y="1529743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3.84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36" name="テキスト ボックス 435"/>
          <p:cNvSpPr txBox="1"/>
          <p:nvPr/>
        </p:nvSpPr>
        <p:spPr>
          <a:xfrm>
            <a:off x="5649866" y="1895305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81.6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37" name="テキスト ボックス 436"/>
          <p:cNvSpPr txBox="1"/>
          <p:nvPr/>
        </p:nvSpPr>
        <p:spPr>
          <a:xfrm>
            <a:off x="5941027" y="2303043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17.4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38" name="テキスト ボックス 437"/>
          <p:cNvSpPr txBox="1"/>
          <p:nvPr/>
        </p:nvSpPr>
        <p:spPr>
          <a:xfrm>
            <a:off x="5649867" y="282833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54.3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39" name="テキスト ボックス 438"/>
          <p:cNvSpPr txBox="1"/>
          <p:nvPr/>
        </p:nvSpPr>
        <p:spPr>
          <a:xfrm>
            <a:off x="5974116" y="3189213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latin typeface="+mn-ea"/>
              </a:rPr>
              <a:t>2</a:t>
            </a:r>
            <a:r>
              <a:rPr lang="en-US" altLang="ja-JP" sz="800" dirty="0" smtClean="0">
                <a:latin typeface="+mn-ea"/>
              </a:rPr>
              <a:t>1.4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42" name="テキスト ボックス 441"/>
          <p:cNvSpPr txBox="1"/>
          <p:nvPr/>
        </p:nvSpPr>
        <p:spPr>
          <a:xfrm>
            <a:off x="1100585" y="409232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51.7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232" name="フリーフォーム 231"/>
          <p:cNvSpPr/>
          <p:nvPr/>
        </p:nvSpPr>
        <p:spPr>
          <a:xfrm>
            <a:off x="1625116" y="4588492"/>
            <a:ext cx="274383" cy="711452"/>
          </a:xfrm>
          <a:custGeom>
            <a:avLst/>
            <a:gdLst>
              <a:gd name="connsiteX0" fmla="*/ 0 w 154882"/>
              <a:gd name="connsiteY0" fmla="*/ 396141 h 399119"/>
              <a:gd name="connsiteX1" fmla="*/ 0 w 154882"/>
              <a:gd name="connsiteY1" fmla="*/ 0 h 399119"/>
              <a:gd name="connsiteX2" fmla="*/ 154882 w 154882"/>
              <a:gd name="connsiteY2" fmla="*/ 0 h 399119"/>
              <a:gd name="connsiteX3" fmla="*/ 154882 w 154882"/>
              <a:gd name="connsiteY3" fmla="*/ 399119 h 399119"/>
              <a:gd name="connsiteX4" fmla="*/ 0 w 154882"/>
              <a:gd name="connsiteY4" fmla="*/ 396141 h 39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82" h="399119">
                <a:moveTo>
                  <a:pt x="0" y="396141"/>
                </a:moveTo>
                <a:lnTo>
                  <a:pt x="0" y="0"/>
                </a:lnTo>
                <a:lnTo>
                  <a:pt x="154882" y="0"/>
                </a:lnTo>
                <a:lnTo>
                  <a:pt x="154882" y="399119"/>
                </a:lnTo>
                <a:lnTo>
                  <a:pt x="0" y="39614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233" name="フリーフォーム 232"/>
          <p:cNvSpPr/>
          <p:nvPr/>
        </p:nvSpPr>
        <p:spPr>
          <a:xfrm>
            <a:off x="1192436" y="4588492"/>
            <a:ext cx="432681" cy="512418"/>
          </a:xfrm>
          <a:custGeom>
            <a:avLst/>
            <a:gdLst>
              <a:gd name="connsiteX0" fmla="*/ 0 w 244237"/>
              <a:gd name="connsiteY0" fmla="*/ 282958 h 282958"/>
              <a:gd name="connsiteX1" fmla="*/ 2978 w 244237"/>
              <a:gd name="connsiteY1" fmla="*/ 0 h 282958"/>
              <a:gd name="connsiteX2" fmla="*/ 244237 w 244237"/>
              <a:gd name="connsiteY2" fmla="*/ 0 h 282958"/>
              <a:gd name="connsiteX3" fmla="*/ 244237 w 244237"/>
              <a:gd name="connsiteY3" fmla="*/ 282958 h 282958"/>
              <a:gd name="connsiteX4" fmla="*/ 0 w 244237"/>
              <a:gd name="connsiteY4" fmla="*/ 282958 h 2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282958">
                <a:moveTo>
                  <a:pt x="0" y="282958"/>
                </a:moveTo>
                <a:cubicBezTo>
                  <a:pt x="993" y="188639"/>
                  <a:pt x="1985" y="94319"/>
                  <a:pt x="2978" y="0"/>
                </a:cubicBezTo>
                <a:lnTo>
                  <a:pt x="244237" y="0"/>
                </a:lnTo>
                <a:lnTo>
                  <a:pt x="244237" y="282958"/>
                </a:lnTo>
                <a:lnTo>
                  <a:pt x="0" y="2829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234" name="フリーフォーム 233"/>
          <p:cNvSpPr/>
          <p:nvPr/>
        </p:nvSpPr>
        <p:spPr>
          <a:xfrm>
            <a:off x="1189439" y="5100910"/>
            <a:ext cx="435678" cy="199034"/>
          </a:xfrm>
          <a:custGeom>
            <a:avLst/>
            <a:gdLst>
              <a:gd name="connsiteX0" fmla="*/ 0 w 244237"/>
              <a:gd name="connsiteY0" fmla="*/ 113183 h 113183"/>
              <a:gd name="connsiteX1" fmla="*/ 2979 w 244237"/>
              <a:gd name="connsiteY1" fmla="*/ 0 h 113183"/>
              <a:gd name="connsiteX2" fmla="*/ 244237 w 244237"/>
              <a:gd name="connsiteY2" fmla="*/ 0 h 113183"/>
              <a:gd name="connsiteX3" fmla="*/ 244237 w 244237"/>
              <a:gd name="connsiteY3" fmla="*/ 113183 h 113183"/>
              <a:gd name="connsiteX4" fmla="*/ 0 w 244237"/>
              <a:gd name="connsiteY4" fmla="*/ 113183 h 1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113183">
                <a:moveTo>
                  <a:pt x="0" y="113183"/>
                </a:moveTo>
                <a:lnTo>
                  <a:pt x="2979" y="0"/>
                </a:lnTo>
                <a:lnTo>
                  <a:pt x="244237" y="0"/>
                </a:lnTo>
                <a:lnTo>
                  <a:pt x="244237" y="113183"/>
                </a:lnTo>
                <a:lnTo>
                  <a:pt x="0" y="11318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43" name="テキスト ボックス 442"/>
          <p:cNvSpPr txBox="1"/>
          <p:nvPr/>
        </p:nvSpPr>
        <p:spPr>
          <a:xfrm>
            <a:off x="1171000" y="4580364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29.5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44" name="テキスト ボックス 443"/>
          <p:cNvSpPr txBox="1"/>
          <p:nvPr/>
        </p:nvSpPr>
        <p:spPr>
          <a:xfrm>
            <a:off x="1111285" y="5097596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11.8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45" name="テキスト ボックス 444"/>
          <p:cNvSpPr txBox="1"/>
          <p:nvPr/>
        </p:nvSpPr>
        <p:spPr>
          <a:xfrm>
            <a:off x="1617419" y="4580364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58.5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46" name="テキスト ボックス 445"/>
          <p:cNvSpPr txBox="1"/>
          <p:nvPr/>
        </p:nvSpPr>
        <p:spPr>
          <a:xfrm>
            <a:off x="1106290" y="547413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8.78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47" name="テキスト ボックス 446"/>
          <p:cNvSpPr txBox="1"/>
          <p:nvPr/>
        </p:nvSpPr>
        <p:spPr>
          <a:xfrm>
            <a:off x="1121692" y="6033700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91.2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50" name="テキスト ボックス 449"/>
          <p:cNvSpPr txBox="1"/>
          <p:nvPr/>
        </p:nvSpPr>
        <p:spPr>
          <a:xfrm>
            <a:off x="1944267" y="4089484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23.8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243" name="フリーフォーム 242"/>
          <p:cNvSpPr/>
          <p:nvPr/>
        </p:nvSpPr>
        <p:spPr>
          <a:xfrm>
            <a:off x="2454521" y="4595169"/>
            <a:ext cx="274383" cy="713138"/>
          </a:xfrm>
          <a:custGeom>
            <a:avLst/>
            <a:gdLst>
              <a:gd name="connsiteX0" fmla="*/ 0 w 154882"/>
              <a:gd name="connsiteY0" fmla="*/ 396141 h 399119"/>
              <a:gd name="connsiteX1" fmla="*/ 0 w 154882"/>
              <a:gd name="connsiteY1" fmla="*/ 0 h 399119"/>
              <a:gd name="connsiteX2" fmla="*/ 154882 w 154882"/>
              <a:gd name="connsiteY2" fmla="*/ 0 h 399119"/>
              <a:gd name="connsiteX3" fmla="*/ 154882 w 154882"/>
              <a:gd name="connsiteY3" fmla="*/ 399119 h 399119"/>
              <a:gd name="connsiteX4" fmla="*/ 0 w 154882"/>
              <a:gd name="connsiteY4" fmla="*/ 396141 h 39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82" h="399119">
                <a:moveTo>
                  <a:pt x="0" y="396141"/>
                </a:moveTo>
                <a:lnTo>
                  <a:pt x="0" y="0"/>
                </a:lnTo>
                <a:lnTo>
                  <a:pt x="154882" y="0"/>
                </a:lnTo>
                <a:lnTo>
                  <a:pt x="154882" y="399119"/>
                </a:lnTo>
                <a:lnTo>
                  <a:pt x="0" y="39614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244" name="フリーフォーム 243"/>
          <p:cNvSpPr/>
          <p:nvPr/>
        </p:nvSpPr>
        <p:spPr>
          <a:xfrm>
            <a:off x="2021840" y="4595169"/>
            <a:ext cx="432681" cy="501980"/>
          </a:xfrm>
          <a:custGeom>
            <a:avLst/>
            <a:gdLst>
              <a:gd name="connsiteX0" fmla="*/ 0 w 244237"/>
              <a:gd name="connsiteY0" fmla="*/ 282958 h 282958"/>
              <a:gd name="connsiteX1" fmla="*/ 2978 w 244237"/>
              <a:gd name="connsiteY1" fmla="*/ 0 h 282958"/>
              <a:gd name="connsiteX2" fmla="*/ 244237 w 244237"/>
              <a:gd name="connsiteY2" fmla="*/ 0 h 282958"/>
              <a:gd name="connsiteX3" fmla="*/ 244237 w 244237"/>
              <a:gd name="connsiteY3" fmla="*/ 282958 h 282958"/>
              <a:gd name="connsiteX4" fmla="*/ 0 w 244237"/>
              <a:gd name="connsiteY4" fmla="*/ 282958 h 2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282958">
                <a:moveTo>
                  <a:pt x="0" y="282958"/>
                </a:moveTo>
                <a:cubicBezTo>
                  <a:pt x="993" y="188639"/>
                  <a:pt x="1985" y="94319"/>
                  <a:pt x="2978" y="0"/>
                </a:cubicBezTo>
                <a:lnTo>
                  <a:pt x="244237" y="0"/>
                </a:lnTo>
                <a:lnTo>
                  <a:pt x="244237" y="282958"/>
                </a:lnTo>
                <a:lnTo>
                  <a:pt x="0" y="2829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245" name="フリーフォーム 244"/>
          <p:cNvSpPr/>
          <p:nvPr/>
        </p:nvSpPr>
        <p:spPr>
          <a:xfrm>
            <a:off x="2015449" y="5097150"/>
            <a:ext cx="439072" cy="204272"/>
          </a:xfrm>
          <a:custGeom>
            <a:avLst/>
            <a:gdLst>
              <a:gd name="connsiteX0" fmla="*/ 0 w 244237"/>
              <a:gd name="connsiteY0" fmla="*/ 113183 h 113183"/>
              <a:gd name="connsiteX1" fmla="*/ 2979 w 244237"/>
              <a:gd name="connsiteY1" fmla="*/ 0 h 113183"/>
              <a:gd name="connsiteX2" fmla="*/ 244237 w 244237"/>
              <a:gd name="connsiteY2" fmla="*/ 0 h 113183"/>
              <a:gd name="connsiteX3" fmla="*/ 244237 w 244237"/>
              <a:gd name="connsiteY3" fmla="*/ 113183 h 113183"/>
              <a:gd name="connsiteX4" fmla="*/ 0 w 244237"/>
              <a:gd name="connsiteY4" fmla="*/ 113183 h 1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113183">
                <a:moveTo>
                  <a:pt x="0" y="113183"/>
                </a:moveTo>
                <a:lnTo>
                  <a:pt x="2979" y="0"/>
                </a:lnTo>
                <a:lnTo>
                  <a:pt x="244237" y="0"/>
                </a:lnTo>
                <a:lnTo>
                  <a:pt x="244237" y="113183"/>
                </a:lnTo>
                <a:lnTo>
                  <a:pt x="0" y="11318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51" name="テキスト ボックス 450"/>
          <p:cNvSpPr txBox="1"/>
          <p:nvPr/>
        </p:nvSpPr>
        <p:spPr>
          <a:xfrm>
            <a:off x="1977459" y="4593540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15.7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52" name="テキスト ボックス 451"/>
          <p:cNvSpPr txBox="1"/>
          <p:nvPr/>
        </p:nvSpPr>
        <p:spPr>
          <a:xfrm>
            <a:off x="1977459" y="5097596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3.61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53" name="テキスト ボックス 452"/>
          <p:cNvSpPr txBox="1"/>
          <p:nvPr/>
        </p:nvSpPr>
        <p:spPr>
          <a:xfrm>
            <a:off x="2409507" y="4587794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80.6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54" name="テキスト ボックス 453"/>
          <p:cNvSpPr txBox="1"/>
          <p:nvPr/>
        </p:nvSpPr>
        <p:spPr>
          <a:xfrm>
            <a:off x="1966700" y="5485227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12.1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55" name="テキスト ボックス 454"/>
          <p:cNvSpPr txBox="1"/>
          <p:nvPr/>
        </p:nvSpPr>
        <p:spPr>
          <a:xfrm>
            <a:off x="1982102" y="6018944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87.9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58" name="テキスト ボックス 457"/>
          <p:cNvSpPr txBox="1"/>
          <p:nvPr/>
        </p:nvSpPr>
        <p:spPr>
          <a:xfrm>
            <a:off x="2785388" y="4089484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37.5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254" name="フリーフォーム 253"/>
          <p:cNvSpPr/>
          <p:nvPr/>
        </p:nvSpPr>
        <p:spPr>
          <a:xfrm>
            <a:off x="3312251" y="4599631"/>
            <a:ext cx="271995" cy="701789"/>
          </a:xfrm>
          <a:custGeom>
            <a:avLst/>
            <a:gdLst>
              <a:gd name="connsiteX0" fmla="*/ 0 w 154882"/>
              <a:gd name="connsiteY0" fmla="*/ 396141 h 399119"/>
              <a:gd name="connsiteX1" fmla="*/ 0 w 154882"/>
              <a:gd name="connsiteY1" fmla="*/ 0 h 399119"/>
              <a:gd name="connsiteX2" fmla="*/ 154882 w 154882"/>
              <a:gd name="connsiteY2" fmla="*/ 0 h 399119"/>
              <a:gd name="connsiteX3" fmla="*/ 154882 w 154882"/>
              <a:gd name="connsiteY3" fmla="*/ 399119 h 399119"/>
              <a:gd name="connsiteX4" fmla="*/ 0 w 154882"/>
              <a:gd name="connsiteY4" fmla="*/ 396141 h 39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82" h="399119">
                <a:moveTo>
                  <a:pt x="0" y="396141"/>
                </a:moveTo>
                <a:lnTo>
                  <a:pt x="0" y="0"/>
                </a:lnTo>
                <a:lnTo>
                  <a:pt x="154882" y="0"/>
                </a:lnTo>
                <a:lnTo>
                  <a:pt x="154882" y="399119"/>
                </a:lnTo>
                <a:lnTo>
                  <a:pt x="0" y="39614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255" name="フリーフォーム 254"/>
          <p:cNvSpPr/>
          <p:nvPr/>
        </p:nvSpPr>
        <p:spPr>
          <a:xfrm>
            <a:off x="2875728" y="4599632"/>
            <a:ext cx="436522" cy="501277"/>
          </a:xfrm>
          <a:custGeom>
            <a:avLst/>
            <a:gdLst>
              <a:gd name="connsiteX0" fmla="*/ 0 w 244237"/>
              <a:gd name="connsiteY0" fmla="*/ 282958 h 282958"/>
              <a:gd name="connsiteX1" fmla="*/ 2978 w 244237"/>
              <a:gd name="connsiteY1" fmla="*/ 0 h 282958"/>
              <a:gd name="connsiteX2" fmla="*/ 244237 w 244237"/>
              <a:gd name="connsiteY2" fmla="*/ 0 h 282958"/>
              <a:gd name="connsiteX3" fmla="*/ 244237 w 244237"/>
              <a:gd name="connsiteY3" fmla="*/ 282958 h 282958"/>
              <a:gd name="connsiteX4" fmla="*/ 0 w 244237"/>
              <a:gd name="connsiteY4" fmla="*/ 282958 h 2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282958">
                <a:moveTo>
                  <a:pt x="0" y="282958"/>
                </a:moveTo>
                <a:cubicBezTo>
                  <a:pt x="993" y="188639"/>
                  <a:pt x="1985" y="94319"/>
                  <a:pt x="2978" y="0"/>
                </a:cubicBezTo>
                <a:lnTo>
                  <a:pt x="244237" y="0"/>
                </a:lnTo>
                <a:lnTo>
                  <a:pt x="244237" y="282958"/>
                </a:lnTo>
                <a:lnTo>
                  <a:pt x="0" y="2829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256" name="フリーフォーム 255"/>
          <p:cNvSpPr/>
          <p:nvPr/>
        </p:nvSpPr>
        <p:spPr>
          <a:xfrm>
            <a:off x="2875727" y="5100910"/>
            <a:ext cx="436524" cy="200511"/>
          </a:xfrm>
          <a:custGeom>
            <a:avLst/>
            <a:gdLst>
              <a:gd name="connsiteX0" fmla="*/ 0 w 244237"/>
              <a:gd name="connsiteY0" fmla="*/ 113183 h 113183"/>
              <a:gd name="connsiteX1" fmla="*/ 2979 w 244237"/>
              <a:gd name="connsiteY1" fmla="*/ 0 h 113183"/>
              <a:gd name="connsiteX2" fmla="*/ 244237 w 244237"/>
              <a:gd name="connsiteY2" fmla="*/ 0 h 113183"/>
              <a:gd name="connsiteX3" fmla="*/ 244237 w 244237"/>
              <a:gd name="connsiteY3" fmla="*/ 113183 h 113183"/>
              <a:gd name="connsiteX4" fmla="*/ 0 w 244237"/>
              <a:gd name="connsiteY4" fmla="*/ 113183 h 1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113183">
                <a:moveTo>
                  <a:pt x="0" y="113183"/>
                </a:moveTo>
                <a:lnTo>
                  <a:pt x="2979" y="0"/>
                </a:lnTo>
                <a:lnTo>
                  <a:pt x="244237" y="0"/>
                </a:lnTo>
                <a:lnTo>
                  <a:pt x="244237" y="113183"/>
                </a:lnTo>
                <a:lnTo>
                  <a:pt x="0" y="11318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59" name="テキスト ボックス 458"/>
          <p:cNvSpPr txBox="1"/>
          <p:nvPr/>
        </p:nvSpPr>
        <p:spPr>
          <a:xfrm>
            <a:off x="2816399" y="4593540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8.59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60" name="テキスト ボックス 459"/>
          <p:cNvSpPr txBox="1"/>
          <p:nvPr/>
        </p:nvSpPr>
        <p:spPr>
          <a:xfrm>
            <a:off x="2816399" y="5097596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14.2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61" name="テキスト ボックス 460"/>
          <p:cNvSpPr txBox="1"/>
          <p:nvPr/>
        </p:nvSpPr>
        <p:spPr>
          <a:xfrm>
            <a:off x="3250548" y="458767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77.0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62" name="テキスト ボックス 461"/>
          <p:cNvSpPr txBox="1"/>
          <p:nvPr/>
        </p:nvSpPr>
        <p:spPr>
          <a:xfrm>
            <a:off x="2826152" y="5457098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5.74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463" name="テキスト ボックス 462"/>
          <p:cNvSpPr txBox="1"/>
          <p:nvPr/>
        </p:nvSpPr>
        <p:spPr>
          <a:xfrm>
            <a:off x="2839477" y="6016667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  <a:cs typeface="Arial Unicode MS" panose="020B0604020202020204" pitchFamily="50" charset="-128"/>
              </a:rPr>
              <a:t>94.3</a:t>
            </a:r>
            <a:endParaRPr kumimoji="1" lang="ja-JP" altLang="en-US" sz="800" dirty="0">
              <a:latin typeface="+mn-ea"/>
              <a:cs typeface="Arial Unicode MS" panose="020B0604020202020204" pitchFamily="50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3852001" y="3657436"/>
            <a:ext cx="57532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B cell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468" name="テキスト ボックス 467"/>
          <p:cNvSpPr txBox="1"/>
          <p:nvPr/>
        </p:nvSpPr>
        <p:spPr>
          <a:xfrm>
            <a:off x="3728073" y="4089484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10.1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49" name="フリーフォーム 348"/>
          <p:cNvSpPr/>
          <p:nvPr/>
        </p:nvSpPr>
        <p:spPr>
          <a:xfrm>
            <a:off x="4258701" y="4594070"/>
            <a:ext cx="263639" cy="707064"/>
          </a:xfrm>
          <a:custGeom>
            <a:avLst/>
            <a:gdLst>
              <a:gd name="connsiteX0" fmla="*/ 0 w 154882"/>
              <a:gd name="connsiteY0" fmla="*/ 396141 h 399119"/>
              <a:gd name="connsiteX1" fmla="*/ 0 w 154882"/>
              <a:gd name="connsiteY1" fmla="*/ 0 h 399119"/>
              <a:gd name="connsiteX2" fmla="*/ 154882 w 154882"/>
              <a:gd name="connsiteY2" fmla="*/ 0 h 399119"/>
              <a:gd name="connsiteX3" fmla="*/ 154882 w 154882"/>
              <a:gd name="connsiteY3" fmla="*/ 399119 h 399119"/>
              <a:gd name="connsiteX4" fmla="*/ 0 w 154882"/>
              <a:gd name="connsiteY4" fmla="*/ 396141 h 39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82" h="399119">
                <a:moveTo>
                  <a:pt x="0" y="396141"/>
                </a:moveTo>
                <a:lnTo>
                  <a:pt x="0" y="0"/>
                </a:lnTo>
                <a:lnTo>
                  <a:pt x="154882" y="0"/>
                </a:lnTo>
                <a:lnTo>
                  <a:pt x="154882" y="399119"/>
                </a:lnTo>
                <a:lnTo>
                  <a:pt x="0" y="39614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50" name="フリーフォーム 349"/>
          <p:cNvSpPr/>
          <p:nvPr/>
        </p:nvSpPr>
        <p:spPr>
          <a:xfrm>
            <a:off x="3826020" y="4590592"/>
            <a:ext cx="432681" cy="510031"/>
          </a:xfrm>
          <a:custGeom>
            <a:avLst/>
            <a:gdLst>
              <a:gd name="connsiteX0" fmla="*/ 0 w 244237"/>
              <a:gd name="connsiteY0" fmla="*/ 282958 h 282958"/>
              <a:gd name="connsiteX1" fmla="*/ 2978 w 244237"/>
              <a:gd name="connsiteY1" fmla="*/ 0 h 282958"/>
              <a:gd name="connsiteX2" fmla="*/ 244237 w 244237"/>
              <a:gd name="connsiteY2" fmla="*/ 0 h 282958"/>
              <a:gd name="connsiteX3" fmla="*/ 244237 w 244237"/>
              <a:gd name="connsiteY3" fmla="*/ 282958 h 282958"/>
              <a:gd name="connsiteX4" fmla="*/ 0 w 244237"/>
              <a:gd name="connsiteY4" fmla="*/ 282958 h 2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282958">
                <a:moveTo>
                  <a:pt x="0" y="282958"/>
                </a:moveTo>
                <a:cubicBezTo>
                  <a:pt x="993" y="188639"/>
                  <a:pt x="1985" y="94319"/>
                  <a:pt x="2978" y="0"/>
                </a:cubicBezTo>
                <a:lnTo>
                  <a:pt x="244237" y="0"/>
                </a:lnTo>
                <a:lnTo>
                  <a:pt x="244237" y="282958"/>
                </a:lnTo>
                <a:lnTo>
                  <a:pt x="0" y="2829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51" name="フリーフォーム 350"/>
          <p:cNvSpPr/>
          <p:nvPr/>
        </p:nvSpPr>
        <p:spPr>
          <a:xfrm>
            <a:off x="3826020" y="5100624"/>
            <a:ext cx="432681" cy="197038"/>
          </a:xfrm>
          <a:custGeom>
            <a:avLst/>
            <a:gdLst>
              <a:gd name="connsiteX0" fmla="*/ 0 w 244237"/>
              <a:gd name="connsiteY0" fmla="*/ 113183 h 113183"/>
              <a:gd name="connsiteX1" fmla="*/ 2979 w 244237"/>
              <a:gd name="connsiteY1" fmla="*/ 0 h 113183"/>
              <a:gd name="connsiteX2" fmla="*/ 244237 w 244237"/>
              <a:gd name="connsiteY2" fmla="*/ 0 h 113183"/>
              <a:gd name="connsiteX3" fmla="*/ 244237 w 244237"/>
              <a:gd name="connsiteY3" fmla="*/ 113183 h 113183"/>
              <a:gd name="connsiteX4" fmla="*/ 0 w 244237"/>
              <a:gd name="connsiteY4" fmla="*/ 113183 h 1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113183">
                <a:moveTo>
                  <a:pt x="0" y="113183"/>
                </a:moveTo>
                <a:lnTo>
                  <a:pt x="2979" y="0"/>
                </a:lnTo>
                <a:lnTo>
                  <a:pt x="244237" y="0"/>
                </a:lnTo>
                <a:lnTo>
                  <a:pt x="244237" y="113183"/>
                </a:lnTo>
                <a:lnTo>
                  <a:pt x="0" y="11318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69" name="テキスト ボックス 468"/>
          <p:cNvSpPr txBox="1"/>
          <p:nvPr/>
        </p:nvSpPr>
        <p:spPr>
          <a:xfrm>
            <a:off x="3775581" y="4590592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50.0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70" name="テキスト ボックス 469"/>
          <p:cNvSpPr txBox="1"/>
          <p:nvPr/>
        </p:nvSpPr>
        <p:spPr>
          <a:xfrm>
            <a:off x="3777659" y="5097016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13.0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71" name="テキスト ボックス 470"/>
          <p:cNvSpPr txBox="1"/>
          <p:nvPr/>
        </p:nvSpPr>
        <p:spPr>
          <a:xfrm>
            <a:off x="4209707" y="4590592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36.6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72" name="テキスト ボックス 471"/>
          <p:cNvSpPr txBox="1"/>
          <p:nvPr/>
        </p:nvSpPr>
        <p:spPr>
          <a:xfrm>
            <a:off x="3777658" y="5457098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16.7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73" name="テキスト ボックス 472"/>
          <p:cNvSpPr txBox="1"/>
          <p:nvPr/>
        </p:nvSpPr>
        <p:spPr>
          <a:xfrm>
            <a:off x="3775581" y="6016667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83.3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76" name="テキスト ボックス 475"/>
          <p:cNvSpPr txBox="1"/>
          <p:nvPr/>
        </p:nvSpPr>
        <p:spPr>
          <a:xfrm>
            <a:off x="4569746" y="4076003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21.7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60" name="フリーフォーム 359"/>
          <p:cNvSpPr/>
          <p:nvPr/>
        </p:nvSpPr>
        <p:spPr>
          <a:xfrm>
            <a:off x="5078750" y="4595169"/>
            <a:ext cx="278929" cy="702492"/>
          </a:xfrm>
          <a:custGeom>
            <a:avLst/>
            <a:gdLst>
              <a:gd name="connsiteX0" fmla="*/ 0 w 154882"/>
              <a:gd name="connsiteY0" fmla="*/ 396141 h 399119"/>
              <a:gd name="connsiteX1" fmla="*/ 0 w 154882"/>
              <a:gd name="connsiteY1" fmla="*/ 0 h 399119"/>
              <a:gd name="connsiteX2" fmla="*/ 154882 w 154882"/>
              <a:gd name="connsiteY2" fmla="*/ 0 h 399119"/>
              <a:gd name="connsiteX3" fmla="*/ 154882 w 154882"/>
              <a:gd name="connsiteY3" fmla="*/ 399119 h 399119"/>
              <a:gd name="connsiteX4" fmla="*/ 0 w 154882"/>
              <a:gd name="connsiteY4" fmla="*/ 396141 h 39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82" h="399119">
                <a:moveTo>
                  <a:pt x="0" y="396141"/>
                </a:moveTo>
                <a:lnTo>
                  <a:pt x="0" y="0"/>
                </a:lnTo>
                <a:lnTo>
                  <a:pt x="154882" y="0"/>
                </a:lnTo>
                <a:lnTo>
                  <a:pt x="154882" y="399119"/>
                </a:lnTo>
                <a:lnTo>
                  <a:pt x="0" y="39614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61" name="フリーフォーム 360"/>
          <p:cNvSpPr/>
          <p:nvPr/>
        </p:nvSpPr>
        <p:spPr>
          <a:xfrm>
            <a:off x="4656131" y="4595871"/>
            <a:ext cx="422619" cy="501278"/>
          </a:xfrm>
          <a:custGeom>
            <a:avLst/>
            <a:gdLst>
              <a:gd name="connsiteX0" fmla="*/ 0 w 244237"/>
              <a:gd name="connsiteY0" fmla="*/ 282958 h 282958"/>
              <a:gd name="connsiteX1" fmla="*/ 2978 w 244237"/>
              <a:gd name="connsiteY1" fmla="*/ 0 h 282958"/>
              <a:gd name="connsiteX2" fmla="*/ 244237 w 244237"/>
              <a:gd name="connsiteY2" fmla="*/ 0 h 282958"/>
              <a:gd name="connsiteX3" fmla="*/ 244237 w 244237"/>
              <a:gd name="connsiteY3" fmla="*/ 282958 h 282958"/>
              <a:gd name="connsiteX4" fmla="*/ 0 w 244237"/>
              <a:gd name="connsiteY4" fmla="*/ 282958 h 2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282958">
                <a:moveTo>
                  <a:pt x="0" y="282958"/>
                </a:moveTo>
                <a:cubicBezTo>
                  <a:pt x="993" y="188639"/>
                  <a:pt x="1985" y="94319"/>
                  <a:pt x="2978" y="0"/>
                </a:cubicBezTo>
                <a:lnTo>
                  <a:pt x="244237" y="0"/>
                </a:lnTo>
                <a:lnTo>
                  <a:pt x="244237" y="282958"/>
                </a:lnTo>
                <a:lnTo>
                  <a:pt x="0" y="2829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62" name="フリーフォーム 361"/>
          <p:cNvSpPr/>
          <p:nvPr/>
        </p:nvSpPr>
        <p:spPr>
          <a:xfrm>
            <a:off x="4656131" y="5097150"/>
            <a:ext cx="422619" cy="200511"/>
          </a:xfrm>
          <a:custGeom>
            <a:avLst/>
            <a:gdLst>
              <a:gd name="connsiteX0" fmla="*/ 0 w 244237"/>
              <a:gd name="connsiteY0" fmla="*/ 113183 h 113183"/>
              <a:gd name="connsiteX1" fmla="*/ 2979 w 244237"/>
              <a:gd name="connsiteY1" fmla="*/ 0 h 113183"/>
              <a:gd name="connsiteX2" fmla="*/ 244237 w 244237"/>
              <a:gd name="connsiteY2" fmla="*/ 0 h 113183"/>
              <a:gd name="connsiteX3" fmla="*/ 244237 w 244237"/>
              <a:gd name="connsiteY3" fmla="*/ 113183 h 113183"/>
              <a:gd name="connsiteX4" fmla="*/ 0 w 244237"/>
              <a:gd name="connsiteY4" fmla="*/ 113183 h 1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113183">
                <a:moveTo>
                  <a:pt x="0" y="113183"/>
                </a:moveTo>
                <a:lnTo>
                  <a:pt x="2979" y="0"/>
                </a:lnTo>
                <a:lnTo>
                  <a:pt x="244237" y="0"/>
                </a:lnTo>
                <a:lnTo>
                  <a:pt x="244237" y="113183"/>
                </a:lnTo>
                <a:lnTo>
                  <a:pt x="0" y="11318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77" name="テキスト ボックス 476"/>
          <p:cNvSpPr txBox="1"/>
          <p:nvPr/>
        </p:nvSpPr>
        <p:spPr>
          <a:xfrm>
            <a:off x="4569747" y="4593540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16.8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78" name="テキスト ボックス 477"/>
          <p:cNvSpPr txBox="1"/>
          <p:nvPr/>
        </p:nvSpPr>
        <p:spPr>
          <a:xfrm>
            <a:off x="4565097" y="5097596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25.9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79" name="テキスト ボックス 478"/>
          <p:cNvSpPr txBox="1"/>
          <p:nvPr/>
        </p:nvSpPr>
        <p:spPr>
          <a:xfrm>
            <a:off x="5073803" y="4593540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57.3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80" name="テキスト ボックス 479"/>
          <p:cNvSpPr txBox="1"/>
          <p:nvPr/>
        </p:nvSpPr>
        <p:spPr>
          <a:xfrm>
            <a:off x="4589835" y="5457098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8.73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81" name="テキスト ボックス 480"/>
          <p:cNvSpPr txBox="1"/>
          <p:nvPr/>
        </p:nvSpPr>
        <p:spPr>
          <a:xfrm>
            <a:off x="4569705" y="6016667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91.3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84" name="テキスト ボックス 483"/>
          <p:cNvSpPr txBox="1"/>
          <p:nvPr/>
        </p:nvSpPr>
        <p:spPr>
          <a:xfrm>
            <a:off x="5433843" y="4089484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9.54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71" name="フリーフォーム 370"/>
          <p:cNvSpPr/>
          <p:nvPr/>
        </p:nvSpPr>
        <p:spPr>
          <a:xfrm>
            <a:off x="5950011" y="4577530"/>
            <a:ext cx="274383" cy="710406"/>
          </a:xfrm>
          <a:custGeom>
            <a:avLst/>
            <a:gdLst>
              <a:gd name="connsiteX0" fmla="*/ 0 w 154882"/>
              <a:gd name="connsiteY0" fmla="*/ 396141 h 399119"/>
              <a:gd name="connsiteX1" fmla="*/ 0 w 154882"/>
              <a:gd name="connsiteY1" fmla="*/ 0 h 399119"/>
              <a:gd name="connsiteX2" fmla="*/ 154882 w 154882"/>
              <a:gd name="connsiteY2" fmla="*/ 0 h 399119"/>
              <a:gd name="connsiteX3" fmla="*/ 154882 w 154882"/>
              <a:gd name="connsiteY3" fmla="*/ 399119 h 399119"/>
              <a:gd name="connsiteX4" fmla="*/ 0 w 154882"/>
              <a:gd name="connsiteY4" fmla="*/ 396141 h 39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82" h="399119">
                <a:moveTo>
                  <a:pt x="0" y="396141"/>
                </a:moveTo>
                <a:lnTo>
                  <a:pt x="0" y="0"/>
                </a:lnTo>
                <a:lnTo>
                  <a:pt x="154882" y="0"/>
                </a:lnTo>
                <a:lnTo>
                  <a:pt x="154882" y="399119"/>
                </a:lnTo>
                <a:lnTo>
                  <a:pt x="0" y="39614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72" name="フリーフォーム 371"/>
          <p:cNvSpPr/>
          <p:nvPr/>
        </p:nvSpPr>
        <p:spPr>
          <a:xfrm>
            <a:off x="5517330" y="4577408"/>
            <a:ext cx="432681" cy="501278"/>
          </a:xfrm>
          <a:custGeom>
            <a:avLst/>
            <a:gdLst>
              <a:gd name="connsiteX0" fmla="*/ 0 w 244237"/>
              <a:gd name="connsiteY0" fmla="*/ 282958 h 282958"/>
              <a:gd name="connsiteX1" fmla="*/ 2978 w 244237"/>
              <a:gd name="connsiteY1" fmla="*/ 0 h 282958"/>
              <a:gd name="connsiteX2" fmla="*/ 244237 w 244237"/>
              <a:gd name="connsiteY2" fmla="*/ 0 h 282958"/>
              <a:gd name="connsiteX3" fmla="*/ 244237 w 244237"/>
              <a:gd name="connsiteY3" fmla="*/ 282958 h 282958"/>
              <a:gd name="connsiteX4" fmla="*/ 0 w 244237"/>
              <a:gd name="connsiteY4" fmla="*/ 282958 h 28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282958">
                <a:moveTo>
                  <a:pt x="0" y="282958"/>
                </a:moveTo>
                <a:cubicBezTo>
                  <a:pt x="993" y="188639"/>
                  <a:pt x="1985" y="94319"/>
                  <a:pt x="2978" y="0"/>
                </a:cubicBezTo>
                <a:lnTo>
                  <a:pt x="244237" y="0"/>
                </a:lnTo>
                <a:lnTo>
                  <a:pt x="244237" y="282958"/>
                </a:lnTo>
                <a:lnTo>
                  <a:pt x="0" y="2829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73" name="フリーフォーム 372"/>
          <p:cNvSpPr/>
          <p:nvPr/>
        </p:nvSpPr>
        <p:spPr>
          <a:xfrm>
            <a:off x="5515722" y="5078686"/>
            <a:ext cx="434289" cy="200511"/>
          </a:xfrm>
          <a:custGeom>
            <a:avLst/>
            <a:gdLst>
              <a:gd name="connsiteX0" fmla="*/ 0 w 244237"/>
              <a:gd name="connsiteY0" fmla="*/ 113183 h 113183"/>
              <a:gd name="connsiteX1" fmla="*/ 2979 w 244237"/>
              <a:gd name="connsiteY1" fmla="*/ 0 h 113183"/>
              <a:gd name="connsiteX2" fmla="*/ 244237 w 244237"/>
              <a:gd name="connsiteY2" fmla="*/ 0 h 113183"/>
              <a:gd name="connsiteX3" fmla="*/ 244237 w 244237"/>
              <a:gd name="connsiteY3" fmla="*/ 113183 h 113183"/>
              <a:gd name="connsiteX4" fmla="*/ 0 w 244237"/>
              <a:gd name="connsiteY4" fmla="*/ 113183 h 113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237" h="113183">
                <a:moveTo>
                  <a:pt x="0" y="113183"/>
                </a:moveTo>
                <a:lnTo>
                  <a:pt x="2979" y="0"/>
                </a:lnTo>
                <a:lnTo>
                  <a:pt x="244237" y="0"/>
                </a:lnTo>
                <a:lnTo>
                  <a:pt x="244237" y="113183"/>
                </a:lnTo>
                <a:lnTo>
                  <a:pt x="0" y="11318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485" name="テキスト ボックス 484"/>
          <p:cNvSpPr txBox="1"/>
          <p:nvPr/>
        </p:nvSpPr>
        <p:spPr>
          <a:xfrm>
            <a:off x="5452391" y="4559567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15.5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86" name="テキスト ボックス 485"/>
          <p:cNvSpPr txBox="1"/>
          <p:nvPr/>
        </p:nvSpPr>
        <p:spPr>
          <a:xfrm>
            <a:off x="5441150" y="5100771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11.2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87" name="テキスト ボックス 486"/>
          <p:cNvSpPr txBox="1"/>
          <p:nvPr/>
        </p:nvSpPr>
        <p:spPr>
          <a:xfrm>
            <a:off x="5920610" y="4556392"/>
            <a:ext cx="5739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72.9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88" name="テキスト ボックス 487"/>
          <p:cNvSpPr txBox="1"/>
          <p:nvPr/>
        </p:nvSpPr>
        <p:spPr>
          <a:xfrm>
            <a:off x="5433842" y="5457098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16.7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489" name="テキスト ボックス 488"/>
          <p:cNvSpPr txBox="1"/>
          <p:nvPr/>
        </p:nvSpPr>
        <p:spPr>
          <a:xfrm>
            <a:off x="5485544" y="6016667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83.3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52" name="フリーフォーム 51"/>
          <p:cNvSpPr/>
          <p:nvPr/>
        </p:nvSpPr>
        <p:spPr>
          <a:xfrm>
            <a:off x="1199897" y="1016069"/>
            <a:ext cx="704496" cy="523098"/>
          </a:xfrm>
          <a:custGeom>
            <a:avLst/>
            <a:gdLst>
              <a:gd name="connsiteX0" fmla="*/ 0 w 397669"/>
              <a:gd name="connsiteY0" fmla="*/ 295275 h 295275"/>
              <a:gd name="connsiteX1" fmla="*/ 0 w 397669"/>
              <a:gd name="connsiteY1" fmla="*/ 0 h 295275"/>
              <a:gd name="connsiteX2" fmla="*/ 397669 w 397669"/>
              <a:gd name="connsiteY2" fmla="*/ 0 h 295275"/>
              <a:gd name="connsiteX3" fmla="*/ 397669 w 397669"/>
              <a:gd name="connsiteY3" fmla="*/ 76200 h 295275"/>
              <a:gd name="connsiteX4" fmla="*/ 0 w 397669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669" h="295275">
                <a:moveTo>
                  <a:pt x="0" y="295275"/>
                </a:moveTo>
                <a:lnTo>
                  <a:pt x="0" y="0"/>
                </a:lnTo>
                <a:lnTo>
                  <a:pt x="397669" y="0"/>
                </a:lnTo>
                <a:lnTo>
                  <a:pt x="397669" y="76200"/>
                </a:lnTo>
                <a:lnTo>
                  <a:pt x="0" y="29527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53" name="フリーフォーム 52"/>
          <p:cNvSpPr/>
          <p:nvPr/>
        </p:nvSpPr>
        <p:spPr>
          <a:xfrm>
            <a:off x="1199897" y="1155281"/>
            <a:ext cx="700278" cy="565283"/>
          </a:xfrm>
          <a:custGeom>
            <a:avLst/>
            <a:gdLst>
              <a:gd name="connsiteX0" fmla="*/ 0 w 390525"/>
              <a:gd name="connsiteY0" fmla="*/ 319087 h 319087"/>
              <a:gd name="connsiteX1" fmla="*/ 0 w 390525"/>
              <a:gd name="connsiteY1" fmla="*/ 216694 h 319087"/>
              <a:gd name="connsiteX2" fmla="*/ 390525 w 390525"/>
              <a:gd name="connsiteY2" fmla="*/ 0 h 319087"/>
              <a:gd name="connsiteX3" fmla="*/ 390525 w 390525"/>
              <a:gd name="connsiteY3" fmla="*/ 316706 h 319087"/>
              <a:gd name="connsiteX4" fmla="*/ 0 w 390525"/>
              <a:gd name="connsiteY4" fmla="*/ 319087 h 31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525" h="319087">
                <a:moveTo>
                  <a:pt x="0" y="319087"/>
                </a:moveTo>
                <a:lnTo>
                  <a:pt x="0" y="216694"/>
                </a:lnTo>
                <a:lnTo>
                  <a:pt x="390525" y="0"/>
                </a:lnTo>
                <a:lnTo>
                  <a:pt x="390525" y="316706"/>
                </a:lnTo>
                <a:lnTo>
                  <a:pt x="0" y="31908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92" name="テキスト ボックス 391"/>
          <p:cNvSpPr txBox="1"/>
          <p:nvPr/>
        </p:nvSpPr>
        <p:spPr>
          <a:xfrm>
            <a:off x="1586878" y="1529743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2.18</a:t>
            </a:r>
            <a:endParaRPr kumimoji="1" lang="ja-JP" altLang="en-US" sz="800" dirty="0">
              <a:latin typeface="+mn-ea"/>
            </a:endParaRPr>
          </a:p>
        </p:txBody>
      </p:sp>
      <p:sp>
        <p:nvSpPr>
          <p:cNvPr id="391" name="テキスト ボックス 390"/>
          <p:cNvSpPr txBox="1"/>
          <p:nvPr/>
        </p:nvSpPr>
        <p:spPr>
          <a:xfrm>
            <a:off x="1142132" y="969513"/>
            <a:ext cx="5739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>
                <a:latin typeface="+mn-ea"/>
              </a:rPr>
              <a:t>97</a:t>
            </a:r>
            <a:r>
              <a:rPr kumimoji="1" lang="en-US" altLang="ja-JP" sz="800" dirty="0" smtClean="0">
                <a:latin typeface="+mn-ea"/>
              </a:rPr>
              <a:t>.8</a:t>
            </a:r>
            <a:endParaRPr kumimoji="1" lang="ja-JP" altLang="en-US" sz="800" dirty="0">
              <a:latin typeface="+mn-ea"/>
            </a:endParaRPr>
          </a:p>
        </p:txBody>
      </p:sp>
      <p:cxnSp>
        <p:nvCxnSpPr>
          <p:cNvPr id="492" name="直線矢印コネクタ 491"/>
          <p:cNvCxnSpPr/>
          <p:nvPr/>
        </p:nvCxnSpPr>
        <p:spPr>
          <a:xfrm>
            <a:off x="592649" y="2559299"/>
            <a:ext cx="2771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直線矢印コネクタ 492"/>
          <p:cNvCxnSpPr/>
          <p:nvPr/>
        </p:nvCxnSpPr>
        <p:spPr>
          <a:xfrm flipV="1">
            <a:off x="592649" y="2282194"/>
            <a:ext cx="0" cy="277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4" name="テキスト ボックス 493"/>
          <p:cNvSpPr txBox="1"/>
          <p:nvPr/>
        </p:nvSpPr>
        <p:spPr>
          <a:xfrm>
            <a:off x="574142" y="2536086"/>
            <a:ext cx="4385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CD8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495" name="テキスト ボックス 494"/>
          <p:cNvSpPr txBox="1"/>
          <p:nvPr/>
        </p:nvSpPr>
        <p:spPr>
          <a:xfrm rot="16200000">
            <a:off x="311624" y="2293285"/>
            <a:ext cx="4189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CD4</a:t>
            </a:r>
            <a:endParaRPr kumimoji="1" lang="ja-JP" altLang="en-US" sz="600" dirty="0">
              <a:latin typeface="+mn-ea"/>
            </a:endParaRPr>
          </a:p>
        </p:txBody>
      </p:sp>
      <p:cxnSp>
        <p:nvCxnSpPr>
          <p:cNvPr id="496" name="直線矢印コネクタ 495"/>
          <p:cNvCxnSpPr/>
          <p:nvPr/>
        </p:nvCxnSpPr>
        <p:spPr>
          <a:xfrm>
            <a:off x="592648" y="1651872"/>
            <a:ext cx="2771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直線矢印コネクタ 496"/>
          <p:cNvCxnSpPr/>
          <p:nvPr/>
        </p:nvCxnSpPr>
        <p:spPr>
          <a:xfrm flipV="1">
            <a:off x="592648" y="1374766"/>
            <a:ext cx="0" cy="277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テキスト ボックス 497"/>
          <p:cNvSpPr txBox="1"/>
          <p:nvPr/>
        </p:nvSpPr>
        <p:spPr>
          <a:xfrm>
            <a:off x="574142" y="1628658"/>
            <a:ext cx="53071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CD45RA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499" name="テキスト ボックス 498"/>
          <p:cNvSpPr txBox="1"/>
          <p:nvPr/>
        </p:nvSpPr>
        <p:spPr>
          <a:xfrm rot="16200000">
            <a:off x="281559" y="1355792"/>
            <a:ext cx="47908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CD45RO</a:t>
            </a:r>
            <a:endParaRPr kumimoji="1" lang="ja-JP" altLang="en-US" sz="600" dirty="0">
              <a:latin typeface="+mn-ea"/>
            </a:endParaRPr>
          </a:p>
        </p:txBody>
      </p:sp>
      <p:cxnSp>
        <p:nvCxnSpPr>
          <p:cNvPr id="500" name="直線矢印コネクタ 499"/>
          <p:cNvCxnSpPr/>
          <p:nvPr/>
        </p:nvCxnSpPr>
        <p:spPr>
          <a:xfrm>
            <a:off x="592649" y="3463949"/>
            <a:ext cx="2771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直線矢印コネクタ 500"/>
          <p:cNvCxnSpPr/>
          <p:nvPr/>
        </p:nvCxnSpPr>
        <p:spPr>
          <a:xfrm flipV="1">
            <a:off x="592649" y="3186844"/>
            <a:ext cx="0" cy="277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" name="テキスト ボックス 501"/>
          <p:cNvSpPr txBox="1"/>
          <p:nvPr/>
        </p:nvSpPr>
        <p:spPr>
          <a:xfrm>
            <a:off x="593105" y="3440736"/>
            <a:ext cx="4385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CD8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03" name="テキスト ボックス 502"/>
          <p:cNvSpPr txBox="1"/>
          <p:nvPr/>
        </p:nvSpPr>
        <p:spPr>
          <a:xfrm rot="16200000">
            <a:off x="311624" y="3197935"/>
            <a:ext cx="4189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CD4</a:t>
            </a:r>
            <a:endParaRPr kumimoji="1" lang="ja-JP" altLang="en-US" sz="600" dirty="0">
              <a:latin typeface="+mn-ea"/>
            </a:endParaRPr>
          </a:p>
        </p:txBody>
      </p:sp>
      <p:cxnSp>
        <p:nvCxnSpPr>
          <p:cNvPr id="504" name="直線矢印コネクタ 503"/>
          <p:cNvCxnSpPr/>
          <p:nvPr/>
        </p:nvCxnSpPr>
        <p:spPr>
          <a:xfrm>
            <a:off x="592649" y="5264149"/>
            <a:ext cx="2771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直線矢印コネクタ 504"/>
          <p:cNvCxnSpPr/>
          <p:nvPr/>
        </p:nvCxnSpPr>
        <p:spPr>
          <a:xfrm flipV="1">
            <a:off x="592649" y="4987044"/>
            <a:ext cx="0" cy="277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6" name="テキスト ボックス 505"/>
          <p:cNvSpPr txBox="1"/>
          <p:nvPr/>
        </p:nvSpPr>
        <p:spPr>
          <a:xfrm>
            <a:off x="574142" y="5240936"/>
            <a:ext cx="4385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CD38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07" name="テキスト ボックス 506"/>
          <p:cNvSpPr txBox="1"/>
          <p:nvPr/>
        </p:nvSpPr>
        <p:spPr>
          <a:xfrm rot="16200000">
            <a:off x="311624" y="4998135"/>
            <a:ext cx="4189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CD27</a:t>
            </a:r>
            <a:endParaRPr kumimoji="1" lang="ja-JP" altLang="en-US" sz="600" dirty="0">
              <a:latin typeface="+mn-ea"/>
            </a:endParaRPr>
          </a:p>
        </p:txBody>
      </p:sp>
      <p:cxnSp>
        <p:nvCxnSpPr>
          <p:cNvPr id="508" name="直線矢印コネクタ 507"/>
          <p:cNvCxnSpPr/>
          <p:nvPr/>
        </p:nvCxnSpPr>
        <p:spPr>
          <a:xfrm>
            <a:off x="592649" y="6159699"/>
            <a:ext cx="2771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直線矢印コネクタ 508"/>
          <p:cNvCxnSpPr/>
          <p:nvPr/>
        </p:nvCxnSpPr>
        <p:spPr>
          <a:xfrm flipV="1">
            <a:off x="592649" y="5882594"/>
            <a:ext cx="0" cy="277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0" name="テキスト ボックス 509"/>
          <p:cNvSpPr txBox="1"/>
          <p:nvPr/>
        </p:nvSpPr>
        <p:spPr>
          <a:xfrm>
            <a:off x="593105" y="6136486"/>
            <a:ext cx="4385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CD19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11" name="テキスト ボックス 510"/>
          <p:cNvSpPr txBox="1"/>
          <p:nvPr/>
        </p:nvSpPr>
        <p:spPr>
          <a:xfrm rot="16200000">
            <a:off x="311624" y="5893685"/>
            <a:ext cx="4189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CD5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12" name="テキスト ボックス 511"/>
          <p:cNvSpPr txBox="1"/>
          <p:nvPr/>
        </p:nvSpPr>
        <p:spPr>
          <a:xfrm>
            <a:off x="297329" y="1856656"/>
            <a:ext cx="77950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dirty="0" smtClean="0"/>
              <a:t>CD45RO+</a:t>
            </a:r>
          </a:p>
          <a:p>
            <a:pPr algn="r"/>
            <a:r>
              <a:rPr lang="en-US" altLang="ja-JP" sz="1200" dirty="0" smtClean="0"/>
              <a:t>gate</a:t>
            </a:r>
            <a:endParaRPr kumimoji="1" lang="en-US" altLang="ja-JP" sz="1200" dirty="0" smtClean="0"/>
          </a:p>
        </p:txBody>
      </p:sp>
      <p:sp>
        <p:nvSpPr>
          <p:cNvPr id="513" name="テキスト ボックス 512"/>
          <p:cNvSpPr txBox="1"/>
          <p:nvPr/>
        </p:nvSpPr>
        <p:spPr>
          <a:xfrm>
            <a:off x="256934" y="970739"/>
            <a:ext cx="81990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CD3+ </a:t>
            </a:r>
            <a:r>
              <a:rPr lang="en-US" altLang="ja-JP" sz="1200" dirty="0" smtClean="0"/>
              <a:t>gate</a:t>
            </a:r>
            <a:endParaRPr kumimoji="1" lang="en-US" altLang="ja-JP" sz="1200" dirty="0" smtClean="0"/>
          </a:p>
        </p:txBody>
      </p:sp>
      <p:sp>
        <p:nvSpPr>
          <p:cNvPr id="514" name="テキスト ボックス 513"/>
          <p:cNvSpPr txBox="1"/>
          <p:nvPr/>
        </p:nvSpPr>
        <p:spPr>
          <a:xfrm>
            <a:off x="308679" y="2731785"/>
            <a:ext cx="76815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200" dirty="0" smtClean="0"/>
              <a:t>CD45RA+</a:t>
            </a:r>
          </a:p>
          <a:p>
            <a:pPr algn="r"/>
            <a:r>
              <a:rPr lang="en-US" altLang="ja-JP" sz="1200" dirty="0" smtClean="0"/>
              <a:t>gate</a:t>
            </a:r>
            <a:endParaRPr kumimoji="1" lang="en-US" altLang="ja-JP" sz="1200" dirty="0" smtClean="0"/>
          </a:p>
        </p:txBody>
      </p:sp>
      <p:sp>
        <p:nvSpPr>
          <p:cNvPr id="515" name="テキスト ボックス 514"/>
          <p:cNvSpPr txBox="1"/>
          <p:nvPr/>
        </p:nvSpPr>
        <p:spPr>
          <a:xfrm>
            <a:off x="178387" y="4563662"/>
            <a:ext cx="89845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CD19+ </a:t>
            </a:r>
            <a:r>
              <a:rPr lang="en-US" altLang="ja-JP" sz="1200" dirty="0" smtClean="0"/>
              <a:t>gate</a:t>
            </a:r>
            <a:endParaRPr kumimoji="1" lang="en-US" altLang="ja-JP" sz="1200" dirty="0" smtClean="0"/>
          </a:p>
        </p:txBody>
      </p:sp>
      <p:sp>
        <p:nvSpPr>
          <p:cNvPr id="516" name="テキスト ボックス 515"/>
          <p:cNvSpPr txBox="1"/>
          <p:nvPr/>
        </p:nvSpPr>
        <p:spPr>
          <a:xfrm>
            <a:off x="208843" y="5457056"/>
            <a:ext cx="86799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CD27-</a:t>
            </a:r>
          </a:p>
          <a:p>
            <a:r>
              <a:rPr lang="en-US" altLang="ja-JP" sz="1200" dirty="0" smtClean="0"/>
              <a:t>CD38-</a:t>
            </a:r>
            <a:r>
              <a:rPr kumimoji="1" lang="en-US" altLang="ja-JP" sz="1200" dirty="0" smtClean="0"/>
              <a:t> </a:t>
            </a:r>
            <a:r>
              <a:rPr lang="en-US" altLang="ja-JP" sz="1200" dirty="0" smtClean="0"/>
              <a:t>gate</a:t>
            </a:r>
            <a:endParaRPr kumimoji="1" lang="en-US" altLang="ja-JP" sz="1200" dirty="0" smtClean="0"/>
          </a:p>
        </p:txBody>
      </p:sp>
      <p:sp>
        <p:nvSpPr>
          <p:cNvPr id="517" name="テキスト ボックス 516"/>
          <p:cNvSpPr txBox="1"/>
          <p:nvPr/>
        </p:nvSpPr>
        <p:spPr>
          <a:xfrm rot="16200000">
            <a:off x="-298520" y="2086710"/>
            <a:ext cx="7731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 smtClean="0">
                <a:latin typeface="+mn-ea"/>
              </a:rPr>
              <a:t>T cell</a:t>
            </a:r>
            <a:endParaRPr kumimoji="1" lang="ja-JP" altLang="en-US" sz="900" b="1" dirty="0">
              <a:latin typeface="+mn-ea"/>
            </a:endParaRPr>
          </a:p>
        </p:txBody>
      </p:sp>
      <p:cxnSp>
        <p:nvCxnSpPr>
          <p:cNvPr id="518" name="直線コネクタ 517"/>
          <p:cNvCxnSpPr/>
          <p:nvPr/>
        </p:nvCxnSpPr>
        <p:spPr>
          <a:xfrm flipH="1">
            <a:off x="183468" y="957093"/>
            <a:ext cx="2600" cy="2575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9" name="テキスト ボックス 518"/>
          <p:cNvSpPr txBox="1"/>
          <p:nvPr/>
        </p:nvSpPr>
        <p:spPr>
          <a:xfrm rot="16200000">
            <a:off x="-298520" y="4785967"/>
            <a:ext cx="7731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b="1" dirty="0">
                <a:latin typeface="+mn-ea"/>
              </a:rPr>
              <a:t>B</a:t>
            </a:r>
            <a:r>
              <a:rPr kumimoji="1" lang="en-US" altLang="ja-JP" sz="900" b="1" dirty="0" smtClean="0">
                <a:latin typeface="+mn-ea"/>
              </a:rPr>
              <a:t> cell</a:t>
            </a:r>
            <a:endParaRPr kumimoji="1" lang="ja-JP" altLang="en-US" sz="900" b="1" dirty="0">
              <a:latin typeface="+mn-ea"/>
            </a:endParaRPr>
          </a:p>
        </p:txBody>
      </p:sp>
      <p:cxnSp>
        <p:nvCxnSpPr>
          <p:cNvPr id="520" name="直線コネクタ 519"/>
          <p:cNvCxnSpPr/>
          <p:nvPr/>
        </p:nvCxnSpPr>
        <p:spPr>
          <a:xfrm flipH="1">
            <a:off x="183880" y="3656856"/>
            <a:ext cx="1776" cy="2575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直線矢印コネクタ 520"/>
          <p:cNvCxnSpPr/>
          <p:nvPr/>
        </p:nvCxnSpPr>
        <p:spPr>
          <a:xfrm>
            <a:off x="583356" y="4359499"/>
            <a:ext cx="2771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直線矢印コネクタ 521"/>
          <p:cNvCxnSpPr/>
          <p:nvPr/>
        </p:nvCxnSpPr>
        <p:spPr>
          <a:xfrm flipV="1">
            <a:off x="583356" y="4082394"/>
            <a:ext cx="0" cy="277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テキスト ボックス 522"/>
          <p:cNvSpPr txBox="1"/>
          <p:nvPr/>
        </p:nvSpPr>
        <p:spPr>
          <a:xfrm>
            <a:off x="583812" y="4336286"/>
            <a:ext cx="4385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CD19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24" name="テキスト ボックス 523"/>
          <p:cNvSpPr txBox="1"/>
          <p:nvPr/>
        </p:nvSpPr>
        <p:spPr>
          <a:xfrm rot="16200000">
            <a:off x="302331" y="4093485"/>
            <a:ext cx="4189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CD5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25" name="テキスト ボックス 524"/>
          <p:cNvSpPr txBox="1"/>
          <p:nvPr/>
        </p:nvSpPr>
        <p:spPr>
          <a:xfrm>
            <a:off x="178387" y="3656856"/>
            <a:ext cx="89845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CD45+ </a:t>
            </a:r>
            <a:r>
              <a:rPr lang="en-US" altLang="ja-JP" sz="1200" dirty="0" smtClean="0"/>
              <a:t>gate</a:t>
            </a:r>
            <a:endParaRPr kumimoji="1" lang="en-US" altLang="ja-JP" sz="1200" dirty="0" smtClean="0"/>
          </a:p>
        </p:txBody>
      </p:sp>
      <p:sp>
        <p:nvSpPr>
          <p:cNvPr id="305" name="フリーフォーム 304"/>
          <p:cNvSpPr/>
          <p:nvPr/>
        </p:nvSpPr>
        <p:spPr>
          <a:xfrm>
            <a:off x="2922086" y="2206558"/>
            <a:ext cx="455033" cy="390028"/>
          </a:xfrm>
          <a:custGeom>
            <a:avLst/>
            <a:gdLst>
              <a:gd name="connsiteX0" fmla="*/ 108341 w 455033"/>
              <a:gd name="connsiteY0" fmla="*/ 390028 h 390028"/>
              <a:gd name="connsiteX1" fmla="*/ 0 w 455033"/>
              <a:gd name="connsiteY1" fmla="*/ 186347 h 390028"/>
              <a:gd name="connsiteX2" fmla="*/ 164678 w 455033"/>
              <a:gd name="connsiteY2" fmla="*/ 26002 h 390028"/>
              <a:gd name="connsiteX3" fmla="*/ 260019 w 455033"/>
              <a:gd name="connsiteY3" fmla="*/ 0 h 390028"/>
              <a:gd name="connsiteX4" fmla="*/ 455033 w 455033"/>
              <a:gd name="connsiteY4" fmla="*/ 30335 h 390028"/>
              <a:gd name="connsiteX5" fmla="*/ 450699 w 455033"/>
              <a:gd name="connsiteY5" fmla="*/ 390028 h 390028"/>
              <a:gd name="connsiteX6" fmla="*/ 108341 w 455033"/>
              <a:gd name="connsiteY6" fmla="*/ 390028 h 39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5033" h="390028">
                <a:moveTo>
                  <a:pt x="108341" y="390028"/>
                </a:moveTo>
                <a:lnTo>
                  <a:pt x="0" y="186347"/>
                </a:lnTo>
                <a:lnTo>
                  <a:pt x="164678" y="26002"/>
                </a:lnTo>
                <a:lnTo>
                  <a:pt x="260019" y="0"/>
                </a:lnTo>
                <a:lnTo>
                  <a:pt x="455033" y="30335"/>
                </a:lnTo>
                <a:cubicBezTo>
                  <a:pt x="453588" y="150233"/>
                  <a:pt x="452144" y="270130"/>
                  <a:pt x="450699" y="390028"/>
                </a:cubicBezTo>
                <a:lnTo>
                  <a:pt x="108341" y="39002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フリーフォーム 305"/>
          <p:cNvSpPr/>
          <p:nvPr/>
        </p:nvSpPr>
        <p:spPr>
          <a:xfrm>
            <a:off x="2896084" y="2041879"/>
            <a:ext cx="195014" cy="346692"/>
          </a:xfrm>
          <a:custGeom>
            <a:avLst/>
            <a:gdLst>
              <a:gd name="connsiteX0" fmla="*/ 21668 w 195014"/>
              <a:gd name="connsiteY0" fmla="*/ 346692 h 346692"/>
              <a:gd name="connsiteX1" fmla="*/ 0 w 195014"/>
              <a:gd name="connsiteY1" fmla="*/ 273020 h 346692"/>
              <a:gd name="connsiteX2" fmla="*/ 0 w 195014"/>
              <a:gd name="connsiteY2" fmla="*/ 78006 h 346692"/>
              <a:gd name="connsiteX3" fmla="*/ 95340 w 195014"/>
              <a:gd name="connsiteY3" fmla="*/ 0 h 346692"/>
              <a:gd name="connsiteX4" fmla="*/ 164678 w 195014"/>
              <a:gd name="connsiteY4" fmla="*/ 108341 h 346692"/>
              <a:gd name="connsiteX5" fmla="*/ 195014 w 195014"/>
              <a:gd name="connsiteY5" fmla="*/ 195014 h 346692"/>
              <a:gd name="connsiteX6" fmla="*/ 21668 w 195014"/>
              <a:gd name="connsiteY6" fmla="*/ 346692 h 34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014" h="346692">
                <a:moveTo>
                  <a:pt x="21668" y="346692"/>
                </a:moveTo>
                <a:lnTo>
                  <a:pt x="0" y="273020"/>
                </a:lnTo>
                <a:lnTo>
                  <a:pt x="0" y="78006"/>
                </a:lnTo>
                <a:lnTo>
                  <a:pt x="95340" y="0"/>
                </a:lnTo>
                <a:lnTo>
                  <a:pt x="164678" y="108341"/>
                </a:lnTo>
                <a:lnTo>
                  <a:pt x="195014" y="195014"/>
                </a:lnTo>
                <a:lnTo>
                  <a:pt x="21668" y="34669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フリーフォーム 306"/>
          <p:cNvSpPr/>
          <p:nvPr/>
        </p:nvSpPr>
        <p:spPr>
          <a:xfrm>
            <a:off x="2935087" y="3079457"/>
            <a:ext cx="442032" cy="390028"/>
          </a:xfrm>
          <a:custGeom>
            <a:avLst/>
            <a:gdLst>
              <a:gd name="connsiteX0" fmla="*/ 82339 w 442032"/>
              <a:gd name="connsiteY0" fmla="*/ 390028 h 390028"/>
              <a:gd name="connsiteX1" fmla="*/ 0 w 442032"/>
              <a:gd name="connsiteY1" fmla="*/ 186347 h 390028"/>
              <a:gd name="connsiteX2" fmla="*/ 130009 w 442032"/>
              <a:gd name="connsiteY2" fmla="*/ 26002 h 390028"/>
              <a:gd name="connsiteX3" fmla="*/ 216682 w 442032"/>
              <a:gd name="connsiteY3" fmla="*/ 0 h 390028"/>
              <a:gd name="connsiteX4" fmla="*/ 437698 w 442032"/>
              <a:gd name="connsiteY4" fmla="*/ 60671 h 390028"/>
              <a:gd name="connsiteX5" fmla="*/ 442032 w 442032"/>
              <a:gd name="connsiteY5" fmla="*/ 385695 h 390028"/>
              <a:gd name="connsiteX6" fmla="*/ 82339 w 442032"/>
              <a:gd name="connsiteY6" fmla="*/ 390028 h 39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032" h="390028">
                <a:moveTo>
                  <a:pt x="82339" y="390028"/>
                </a:moveTo>
                <a:lnTo>
                  <a:pt x="0" y="186347"/>
                </a:lnTo>
                <a:lnTo>
                  <a:pt x="130009" y="26002"/>
                </a:lnTo>
                <a:lnTo>
                  <a:pt x="216682" y="0"/>
                </a:lnTo>
                <a:lnTo>
                  <a:pt x="437698" y="60671"/>
                </a:lnTo>
                <a:cubicBezTo>
                  <a:pt x="439143" y="169012"/>
                  <a:pt x="440587" y="277354"/>
                  <a:pt x="442032" y="385695"/>
                </a:cubicBezTo>
                <a:lnTo>
                  <a:pt x="82339" y="39002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8" name="フリーフォーム 307"/>
          <p:cNvSpPr/>
          <p:nvPr/>
        </p:nvSpPr>
        <p:spPr>
          <a:xfrm>
            <a:off x="2896085" y="2979783"/>
            <a:ext cx="176298" cy="290354"/>
          </a:xfrm>
          <a:custGeom>
            <a:avLst/>
            <a:gdLst>
              <a:gd name="connsiteX0" fmla="*/ 30335 w 186347"/>
              <a:gd name="connsiteY0" fmla="*/ 290354 h 290354"/>
              <a:gd name="connsiteX1" fmla="*/ 0 w 186347"/>
              <a:gd name="connsiteY1" fmla="*/ 160345 h 290354"/>
              <a:gd name="connsiteX2" fmla="*/ 8667 w 186347"/>
              <a:gd name="connsiteY2" fmla="*/ 78006 h 290354"/>
              <a:gd name="connsiteX3" fmla="*/ 56337 w 186347"/>
              <a:gd name="connsiteY3" fmla="*/ 4334 h 290354"/>
              <a:gd name="connsiteX4" fmla="*/ 134343 w 186347"/>
              <a:gd name="connsiteY4" fmla="*/ 0 h 290354"/>
              <a:gd name="connsiteX5" fmla="*/ 186347 w 186347"/>
              <a:gd name="connsiteY5" fmla="*/ 125676 h 290354"/>
              <a:gd name="connsiteX6" fmla="*/ 30335 w 186347"/>
              <a:gd name="connsiteY6" fmla="*/ 290354 h 290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6347" h="290354">
                <a:moveTo>
                  <a:pt x="30335" y="290354"/>
                </a:moveTo>
                <a:lnTo>
                  <a:pt x="0" y="160345"/>
                </a:lnTo>
                <a:lnTo>
                  <a:pt x="8667" y="78006"/>
                </a:lnTo>
                <a:lnTo>
                  <a:pt x="56337" y="4334"/>
                </a:lnTo>
                <a:lnTo>
                  <a:pt x="134343" y="0"/>
                </a:lnTo>
                <a:lnTo>
                  <a:pt x="186347" y="125676"/>
                </a:lnTo>
                <a:lnTo>
                  <a:pt x="30335" y="29035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フリーフォーム 346"/>
          <p:cNvSpPr/>
          <p:nvPr/>
        </p:nvSpPr>
        <p:spPr>
          <a:xfrm>
            <a:off x="5559369" y="2243008"/>
            <a:ext cx="452673" cy="371192"/>
          </a:xfrm>
          <a:custGeom>
            <a:avLst/>
            <a:gdLst>
              <a:gd name="connsiteX0" fmla="*/ 122221 w 452673"/>
              <a:gd name="connsiteY0" fmla="*/ 371192 h 371192"/>
              <a:gd name="connsiteX1" fmla="*/ 0 w 452673"/>
              <a:gd name="connsiteY1" fmla="*/ 135802 h 371192"/>
              <a:gd name="connsiteX2" fmla="*/ 167489 w 452673"/>
              <a:gd name="connsiteY2" fmla="*/ 0 h 371192"/>
              <a:gd name="connsiteX3" fmla="*/ 452673 w 452673"/>
              <a:gd name="connsiteY3" fmla="*/ 4526 h 371192"/>
              <a:gd name="connsiteX4" fmla="*/ 452673 w 452673"/>
              <a:gd name="connsiteY4" fmla="*/ 371192 h 371192"/>
              <a:gd name="connsiteX5" fmla="*/ 122221 w 452673"/>
              <a:gd name="connsiteY5" fmla="*/ 371192 h 371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673" h="371192">
                <a:moveTo>
                  <a:pt x="122221" y="371192"/>
                </a:moveTo>
                <a:lnTo>
                  <a:pt x="0" y="135802"/>
                </a:lnTo>
                <a:lnTo>
                  <a:pt x="167489" y="0"/>
                </a:lnTo>
                <a:lnTo>
                  <a:pt x="452673" y="4526"/>
                </a:lnTo>
                <a:lnTo>
                  <a:pt x="452673" y="371192"/>
                </a:lnTo>
                <a:lnTo>
                  <a:pt x="122221" y="37119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8" name="フリーフォーム 347"/>
          <p:cNvSpPr/>
          <p:nvPr/>
        </p:nvSpPr>
        <p:spPr>
          <a:xfrm>
            <a:off x="5532208" y="2066465"/>
            <a:ext cx="194650" cy="303291"/>
          </a:xfrm>
          <a:custGeom>
            <a:avLst/>
            <a:gdLst>
              <a:gd name="connsiteX0" fmla="*/ 27161 w 194650"/>
              <a:gd name="connsiteY0" fmla="*/ 303291 h 303291"/>
              <a:gd name="connsiteX1" fmla="*/ 0 w 194650"/>
              <a:gd name="connsiteY1" fmla="*/ 239917 h 303291"/>
              <a:gd name="connsiteX2" fmla="*/ 4527 w 194650"/>
              <a:gd name="connsiteY2" fmla="*/ 49794 h 303291"/>
              <a:gd name="connsiteX3" fmla="*/ 90535 w 194650"/>
              <a:gd name="connsiteY3" fmla="*/ 0 h 303291"/>
              <a:gd name="connsiteX4" fmla="*/ 185596 w 194650"/>
              <a:gd name="connsiteY4" fmla="*/ 40741 h 303291"/>
              <a:gd name="connsiteX5" fmla="*/ 194650 w 194650"/>
              <a:gd name="connsiteY5" fmla="*/ 181069 h 303291"/>
              <a:gd name="connsiteX6" fmla="*/ 27161 w 194650"/>
              <a:gd name="connsiteY6" fmla="*/ 303291 h 30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4650" h="303291">
                <a:moveTo>
                  <a:pt x="27161" y="303291"/>
                </a:moveTo>
                <a:lnTo>
                  <a:pt x="0" y="239917"/>
                </a:lnTo>
                <a:lnTo>
                  <a:pt x="4527" y="49794"/>
                </a:lnTo>
                <a:lnTo>
                  <a:pt x="90535" y="0"/>
                </a:lnTo>
                <a:lnTo>
                  <a:pt x="185596" y="40741"/>
                </a:lnTo>
                <a:lnTo>
                  <a:pt x="194650" y="181069"/>
                </a:lnTo>
                <a:lnTo>
                  <a:pt x="27161" y="30329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8" name="フリーフォーム 357"/>
          <p:cNvSpPr/>
          <p:nvPr/>
        </p:nvSpPr>
        <p:spPr>
          <a:xfrm>
            <a:off x="5582002" y="3136803"/>
            <a:ext cx="434567" cy="334978"/>
          </a:xfrm>
          <a:custGeom>
            <a:avLst/>
            <a:gdLst>
              <a:gd name="connsiteX0" fmla="*/ 81481 w 434567"/>
              <a:gd name="connsiteY0" fmla="*/ 330451 h 334978"/>
              <a:gd name="connsiteX1" fmla="*/ 0 w 434567"/>
              <a:gd name="connsiteY1" fmla="*/ 90534 h 334978"/>
              <a:gd name="connsiteX2" fmla="*/ 117695 w 434567"/>
              <a:gd name="connsiteY2" fmla="*/ 0 h 334978"/>
              <a:gd name="connsiteX3" fmla="*/ 434567 w 434567"/>
              <a:gd name="connsiteY3" fmla="*/ 0 h 334978"/>
              <a:gd name="connsiteX4" fmla="*/ 434567 w 434567"/>
              <a:gd name="connsiteY4" fmla="*/ 334978 h 334978"/>
              <a:gd name="connsiteX5" fmla="*/ 81481 w 434567"/>
              <a:gd name="connsiteY5" fmla="*/ 330451 h 334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4567" h="334978">
                <a:moveTo>
                  <a:pt x="81481" y="330451"/>
                </a:moveTo>
                <a:lnTo>
                  <a:pt x="0" y="90534"/>
                </a:lnTo>
                <a:lnTo>
                  <a:pt x="117695" y="0"/>
                </a:lnTo>
                <a:lnTo>
                  <a:pt x="434567" y="0"/>
                </a:lnTo>
                <a:lnTo>
                  <a:pt x="434567" y="334978"/>
                </a:lnTo>
                <a:lnTo>
                  <a:pt x="81481" y="33045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9" name="フリーフォーム 368"/>
          <p:cNvSpPr/>
          <p:nvPr/>
        </p:nvSpPr>
        <p:spPr>
          <a:xfrm>
            <a:off x="5541262" y="2991947"/>
            <a:ext cx="162962" cy="230864"/>
          </a:xfrm>
          <a:custGeom>
            <a:avLst/>
            <a:gdLst>
              <a:gd name="connsiteX0" fmla="*/ 36214 w 162962"/>
              <a:gd name="connsiteY0" fmla="*/ 230864 h 230864"/>
              <a:gd name="connsiteX1" fmla="*/ 0 w 162962"/>
              <a:gd name="connsiteY1" fmla="*/ 153909 h 230864"/>
              <a:gd name="connsiteX2" fmla="*/ 9053 w 162962"/>
              <a:gd name="connsiteY2" fmla="*/ 72428 h 230864"/>
              <a:gd name="connsiteX3" fmla="*/ 54321 w 162962"/>
              <a:gd name="connsiteY3" fmla="*/ 4527 h 230864"/>
              <a:gd name="connsiteX4" fmla="*/ 135802 w 162962"/>
              <a:gd name="connsiteY4" fmla="*/ 0 h 230864"/>
              <a:gd name="connsiteX5" fmla="*/ 162962 w 162962"/>
              <a:gd name="connsiteY5" fmla="*/ 72428 h 230864"/>
              <a:gd name="connsiteX6" fmla="*/ 158435 w 162962"/>
              <a:gd name="connsiteY6" fmla="*/ 140329 h 230864"/>
              <a:gd name="connsiteX7" fmla="*/ 36214 w 162962"/>
              <a:gd name="connsiteY7" fmla="*/ 230864 h 23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2962" h="230864">
                <a:moveTo>
                  <a:pt x="36214" y="230864"/>
                </a:moveTo>
                <a:lnTo>
                  <a:pt x="0" y="153909"/>
                </a:lnTo>
                <a:lnTo>
                  <a:pt x="9053" y="72428"/>
                </a:lnTo>
                <a:lnTo>
                  <a:pt x="54321" y="4527"/>
                </a:lnTo>
                <a:lnTo>
                  <a:pt x="135802" y="0"/>
                </a:lnTo>
                <a:lnTo>
                  <a:pt x="162962" y="72428"/>
                </a:lnTo>
                <a:lnTo>
                  <a:pt x="158435" y="140329"/>
                </a:lnTo>
                <a:lnTo>
                  <a:pt x="36214" y="23086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1" name="フリーフォーム 380"/>
          <p:cNvSpPr/>
          <p:nvPr/>
        </p:nvSpPr>
        <p:spPr>
          <a:xfrm>
            <a:off x="3065096" y="3761608"/>
            <a:ext cx="446366" cy="650047"/>
          </a:xfrm>
          <a:custGeom>
            <a:avLst/>
            <a:gdLst>
              <a:gd name="connsiteX0" fmla="*/ 4334 w 446366"/>
              <a:gd name="connsiteY0" fmla="*/ 650047 h 650047"/>
              <a:gd name="connsiteX1" fmla="*/ 0 w 446366"/>
              <a:gd name="connsiteY1" fmla="*/ 333691 h 650047"/>
              <a:gd name="connsiteX2" fmla="*/ 130010 w 446366"/>
              <a:gd name="connsiteY2" fmla="*/ 286020 h 650047"/>
              <a:gd name="connsiteX3" fmla="*/ 290355 w 446366"/>
              <a:gd name="connsiteY3" fmla="*/ 160345 h 650047"/>
              <a:gd name="connsiteX4" fmla="*/ 446366 w 446366"/>
              <a:gd name="connsiteY4" fmla="*/ 0 h 650047"/>
              <a:gd name="connsiteX5" fmla="*/ 442032 w 446366"/>
              <a:gd name="connsiteY5" fmla="*/ 650047 h 650047"/>
              <a:gd name="connsiteX6" fmla="*/ 4334 w 446366"/>
              <a:gd name="connsiteY6" fmla="*/ 650047 h 650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6366" h="650047">
                <a:moveTo>
                  <a:pt x="4334" y="650047"/>
                </a:moveTo>
                <a:cubicBezTo>
                  <a:pt x="2889" y="544595"/>
                  <a:pt x="1445" y="439143"/>
                  <a:pt x="0" y="333691"/>
                </a:cubicBezTo>
                <a:lnTo>
                  <a:pt x="130010" y="286020"/>
                </a:lnTo>
                <a:lnTo>
                  <a:pt x="290355" y="160345"/>
                </a:lnTo>
                <a:lnTo>
                  <a:pt x="446366" y="0"/>
                </a:lnTo>
                <a:cubicBezTo>
                  <a:pt x="444921" y="216682"/>
                  <a:pt x="443477" y="433365"/>
                  <a:pt x="442032" y="650047"/>
                </a:cubicBezTo>
                <a:lnTo>
                  <a:pt x="4334" y="65004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3" name="フリーフォーム 552"/>
          <p:cNvSpPr/>
          <p:nvPr/>
        </p:nvSpPr>
        <p:spPr>
          <a:xfrm>
            <a:off x="2220034" y="3761608"/>
            <a:ext cx="442033" cy="645713"/>
          </a:xfrm>
          <a:custGeom>
            <a:avLst/>
            <a:gdLst>
              <a:gd name="connsiteX0" fmla="*/ 4334 w 442033"/>
              <a:gd name="connsiteY0" fmla="*/ 645713 h 645713"/>
              <a:gd name="connsiteX1" fmla="*/ 0 w 442033"/>
              <a:gd name="connsiteY1" fmla="*/ 329357 h 645713"/>
              <a:gd name="connsiteX2" fmla="*/ 134344 w 442033"/>
              <a:gd name="connsiteY2" fmla="*/ 277353 h 645713"/>
              <a:gd name="connsiteX3" fmla="*/ 312023 w 442033"/>
              <a:gd name="connsiteY3" fmla="*/ 147344 h 645713"/>
              <a:gd name="connsiteX4" fmla="*/ 442033 w 442033"/>
              <a:gd name="connsiteY4" fmla="*/ 0 h 645713"/>
              <a:gd name="connsiteX5" fmla="*/ 442033 w 442033"/>
              <a:gd name="connsiteY5" fmla="*/ 645713 h 645713"/>
              <a:gd name="connsiteX6" fmla="*/ 4334 w 442033"/>
              <a:gd name="connsiteY6" fmla="*/ 645713 h 64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033" h="645713">
                <a:moveTo>
                  <a:pt x="4334" y="645713"/>
                </a:moveTo>
                <a:cubicBezTo>
                  <a:pt x="2889" y="540261"/>
                  <a:pt x="1445" y="434809"/>
                  <a:pt x="0" y="329357"/>
                </a:cubicBezTo>
                <a:lnTo>
                  <a:pt x="134344" y="277353"/>
                </a:lnTo>
                <a:lnTo>
                  <a:pt x="312023" y="147344"/>
                </a:lnTo>
                <a:lnTo>
                  <a:pt x="442033" y="0"/>
                </a:lnTo>
                <a:lnTo>
                  <a:pt x="442033" y="645713"/>
                </a:lnTo>
                <a:lnTo>
                  <a:pt x="4334" y="64571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4" name="フリーフォーム 553"/>
          <p:cNvSpPr/>
          <p:nvPr/>
        </p:nvSpPr>
        <p:spPr>
          <a:xfrm>
            <a:off x="1374973" y="3761608"/>
            <a:ext cx="442032" cy="650047"/>
          </a:xfrm>
          <a:custGeom>
            <a:avLst/>
            <a:gdLst>
              <a:gd name="connsiteX0" fmla="*/ 0 w 442032"/>
              <a:gd name="connsiteY0" fmla="*/ 645713 h 650047"/>
              <a:gd name="connsiteX1" fmla="*/ 4333 w 442032"/>
              <a:gd name="connsiteY1" fmla="*/ 320690 h 650047"/>
              <a:gd name="connsiteX2" fmla="*/ 125676 w 442032"/>
              <a:gd name="connsiteY2" fmla="*/ 277353 h 650047"/>
              <a:gd name="connsiteX3" fmla="*/ 303355 w 442032"/>
              <a:gd name="connsiteY3" fmla="*/ 156011 h 650047"/>
              <a:gd name="connsiteX4" fmla="*/ 442032 w 442032"/>
              <a:gd name="connsiteY4" fmla="*/ 0 h 650047"/>
              <a:gd name="connsiteX5" fmla="*/ 437698 w 442032"/>
              <a:gd name="connsiteY5" fmla="*/ 650047 h 650047"/>
              <a:gd name="connsiteX6" fmla="*/ 0 w 442032"/>
              <a:gd name="connsiteY6" fmla="*/ 645713 h 650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032" h="650047">
                <a:moveTo>
                  <a:pt x="0" y="645713"/>
                </a:moveTo>
                <a:cubicBezTo>
                  <a:pt x="1444" y="537372"/>
                  <a:pt x="2889" y="429031"/>
                  <a:pt x="4333" y="320690"/>
                </a:cubicBezTo>
                <a:lnTo>
                  <a:pt x="125676" y="277353"/>
                </a:lnTo>
                <a:lnTo>
                  <a:pt x="303355" y="156011"/>
                </a:lnTo>
                <a:lnTo>
                  <a:pt x="442032" y="0"/>
                </a:lnTo>
                <a:cubicBezTo>
                  <a:pt x="440587" y="216682"/>
                  <a:pt x="439143" y="433365"/>
                  <a:pt x="437698" y="650047"/>
                </a:cubicBezTo>
                <a:lnTo>
                  <a:pt x="0" y="64571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5" name="フリーフォーム 554"/>
          <p:cNvSpPr/>
          <p:nvPr/>
        </p:nvSpPr>
        <p:spPr>
          <a:xfrm>
            <a:off x="2883083" y="5954434"/>
            <a:ext cx="702051" cy="268686"/>
          </a:xfrm>
          <a:custGeom>
            <a:avLst/>
            <a:gdLst>
              <a:gd name="connsiteX0" fmla="*/ 0 w 702051"/>
              <a:gd name="connsiteY0" fmla="*/ 264353 h 268686"/>
              <a:gd name="connsiteX1" fmla="*/ 0 w 702051"/>
              <a:gd name="connsiteY1" fmla="*/ 0 h 268686"/>
              <a:gd name="connsiteX2" fmla="*/ 702051 w 702051"/>
              <a:gd name="connsiteY2" fmla="*/ 0 h 268686"/>
              <a:gd name="connsiteX3" fmla="*/ 702051 w 702051"/>
              <a:gd name="connsiteY3" fmla="*/ 268686 h 268686"/>
              <a:gd name="connsiteX4" fmla="*/ 0 w 702051"/>
              <a:gd name="connsiteY4" fmla="*/ 264353 h 26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051" h="268686">
                <a:moveTo>
                  <a:pt x="0" y="264353"/>
                </a:moveTo>
                <a:lnTo>
                  <a:pt x="0" y="0"/>
                </a:lnTo>
                <a:lnTo>
                  <a:pt x="702051" y="0"/>
                </a:lnTo>
                <a:lnTo>
                  <a:pt x="702051" y="268686"/>
                </a:lnTo>
                <a:lnTo>
                  <a:pt x="0" y="2643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6" name="フリーフォーム 555"/>
          <p:cNvSpPr/>
          <p:nvPr/>
        </p:nvSpPr>
        <p:spPr>
          <a:xfrm>
            <a:off x="2883083" y="5516736"/>
            <a:ext cx="702051" cy="433364"/>
          </a:xfrm>
          <a:custGeom>
            <a:avLst/>
            <a:gdLst>
              <a:gd name="connsiteX0" fmla="*/ 0 w 706385"/>
              <a:gd name="connsiteY0" fmla="*/ 433364 h 433364"/>
              <a:gd name="connsiteX1" fmla="*/ 0 w 706385"/>
              <a:gd name="connsiteY1" fmla="*/ 0 h 433364"/>
              <a:gd name="connsiteX2" fmla="*/ 702051 w 706385"/>
              <a:gd name="connsiteY2" fmla="*/ 0 h 433364"/>
              <a:gd name="connsiteX3" fmla="*/ 706385 w 706385"/>
              <a:gd name="connsiteY3" fmla="*/ 433364 h 433364"/>
              <a:gd name="connsiteX4" fmla="*/ 0 w 706385"/>
              <a:gd name="connsiteY4" fmla="*/ 433364 h 433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385" h="433364">
                <a:moveTo>
                  <a:pt x="0" y="433364"/>
                </a:moveTo>
                <a:lnTo>
                  <a:pt x="0" y="0"/>
                </a:lnTo>
                <a:lnTo>
                  <a:pt x="702051" y="0"/>
                </a:lnTo>
                <a:cubicBezTo>
                  <a:pt x="703496" y="144455"/>
                  <a:pt x="704940" y="288909"/>
                  <a:pt x="706385" y="433364"/>
                </a:cubicBezTo>
                <a:lnTo>
                  <a:pt x="0" y="43336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7" name="フリーフォーム 556"/>
          <p:cNvSpPr/>
          <p:nvPr/>
        </p:nvSpPr>
        <p:spPr>
          <a:xfrm>
            <a:off x="2031957" y="5948793"/>
            <a:ext cx="702051" cy="268686"/>
          </a:xfrm>
          <a:custGeom>
            <a:avLst/>
            <a:gdLst>
              <a:gd name="connsiteX0" fmla="*/ 0 w 702051"/>
              <a:gd name="connsiteY0" fmla="*/ 264353 h 268686"/>
              <a:gd name="connsiteX1" fmla="*/ 0 w 702051"/>
              <a:gd name="connsiteY1" fmla="*/ 0 h 268686"/>
              <a:gd name="connsiteX2" fmla="*/ 702051 w 702051"/>
              <a:gd name="connsiteY2" fmla="*/ 0 h 268686"/>
              <a:gd name="connsiteX3" fmla="*/ 702051 w 702051"/>
              <a:gd name="connsiteY3" fmla="*/ 268686 h 268686"/>
              <a:gd name="connsiteX4" fmla="*/ 0 w 702051"/>
              <a:gd name="connsiteY4" fmla="*/ 264353 h 26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051" h="268686">
                <a:moveTo>
                  <a:pt x="0" y="264353"/>
                </a:moveTo>
                <a:lnTo>
                  <a:pt x="0" y="0"/>
                </a:lnTo>
                <a:lnTo>
                  <a:pt x="702051" y="0"/>
                </a:lnTo>
                <a:lnTo>
                  <a:pt x="702051" y="268686"/>
                </a:lnTo>
                <a:lnTo>
                  <a:pt x="0" y="2643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8" name="フリーフォーム 557"/>
          <p:cNvSpPr/>
          <p:nvPr/>
        </p:nvSpPr>
        <p:spPr>
          <a:xfrm>
            <a:off x="2031957" y="5511095"/>
            <a:ext cx="702051" cy="433364"/>
          </a:xfrm>
          <a:custGeom>
            <a:avLst/>
            <a:gdLst>
              <a:gd name="connsiteX0" fmla="*/ 0 w 706385"/>
              <a:gd name="connsiteY0" fmla="*/ 433364 h 433364"/>
              <a:gd name="connsiteX1" fmla="*/ 0 w 706385"/>
              <a:gd name="connsiteY1" fmla="*/ 0 h 433364"/>
              <a:gd name="connsiteX2" fmla="*/ 702051 w 706385"/>
              <a:gd name="connsiteY2" fmla="*/ 0 h 433364"/>
              <a:gd name="connsiteX3" fmla="*/ 706385 w 706385"/>
              <a:gd name="connsiteY3" fmla="*/ 433364 h 433364"/>
              <a:gd name="connsiteX4" fmla="*/ 0 w 706385"/>
              <a:gd name="connsiteY4" fmla="*/ 433364 h 433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385" h="433364">
                <a:moveTo>
                  <a:pt x="0" y="433364"/>
                </a:moveTo>
                <a:lnTo>
                  <a:pt x="0" y="0"/>
                </a:lnTo>
                <a:lnTo>
                  <a:pt x="702051" y="0"/>
                </a:lnTo>
                <a:cubicBezTo>
                  <a:pt x="703496" y="144455"/>
                  <a:pt x="704940" y="288909"/>
                  <a:pt x="706385" y="433364"/>
                </a:cubicBezTo>
                <a:lnTo>
                  <a:pt x="0" y="43336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9" name="フリーフォーム 558"/>
          <p:cNvSpPr/>
          <p:nvPr/>
        </p:nvSpPr>
        <p:spPr>
          <a:xfrm>
            <a:off x="1189439" y="5955296"/>
            <a:ext cx="702051" cy="268686"/>
          </a:xfrm>
          <a:custGeom>
            <a:avLst/>
            <a:gdLst>
              <a:gd name="connsiteX0" fmla="*/ 0 w 702051"/>
              <a:gd name="connsiteY0" fmla="*/ 264353 h 268686"/>
              <a:gd name="connsiteX1" fmla="*/ 0 w 702051"/>
              <a:gd name="connsiteY1" fmla="*/ 0 h 268686"/>
              <a:gd name="connsiteX2" fmla="*/ 702051 w 702051"/>
              <a:gd name="connsiteY2" fmla="*/ 0 h 268686"/>
              <a:gd name="connsiteX3" fmla="*/ 702051 w 702051"/>
              <a:gd name="connsiteY3" fmla="*/ 268686 h 268686"/>
              <a:gd name="connsiteX4" fmla="*/ 0 w 702051"/>
              <a:gd name="connsiteY4" fmla="*/ 264353 h 26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051" h="268686">
                <a:moveTo>
                  <a:pt x="0" y="264353"/>
                </a:moveTo>
                <a:lnTo>
                  <a:pt x="0" y="0"/>
                </a:lnTo>
                <a:lnTo>
                  <a:pt x="702051" y="0"/>
                </a:lnTo>
                <a:lnTo>
                  <a:pt x="702051" y="268686"/>
                </a:lnTo>
                <a:lnTo>
                  <a:pt x="0" y="2643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0" name="フリーフォーム 559"/>
          <p:cNvSpPr/>
          <p:nvPr/>
        </p:nvSpPr>
        <p:spPr>
          <a:xfrm>
            <a:off x="1189439" y="5517598"/>
            <a:ext cx="702051" cy="433364"/>
          </a:xfrm>
          <a:custGeom>
            <a:avLst/>
            <a:gdLst>
              <a:gd name="connsiteX0" fmla="*/ 0 w 706385"/>
              <a:gd name="connsiteY0" fmla="*/ 433364 h 433364"/>
              <a:gd name="connsiteX1" fmla="*/ 0 w 706385"/>
              <a:gd name="connsiteY1" fmla="*/ 0 h 433364"/>
              <a:gd name="connsiteX2" fmla="*/ 702051 w 706385"/>
              <a:gd name="connsiteY2" fmla="*/ 0 h 433364"/>
              <a:gd name="connsiteX3" fmla="*/ 706385 w 706385"/>
              <a:gd name="connsiteY3" fmla="*/ 433364 h 433364"/>
              <a:gd name="connsiteX4" fmla="*/ 0 w 706385"/>
              <a:gd name="connsiteY4" fmla="*/ 433364 h 433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385" h="433364">
                <a:moveTo>
                  <a:pt x="0" y="433364"/>
                </a:moveTo>
                <a:lnTo>
                  <a:pt x="0" y="0"/>
                </a:lnTo>
                <a:lnTo>
                  <a:pt x="702051" y="0"/>
                </a:lnTo>
                <a:cubicBezTo>
                  <a:pt x="703496" y="144455"/>
                  <a:pt x="704940" y="288909"/>
                  <a:pt x="706385" y="433364"/>
                </a:cubicBezTo>
                <a:lnTo>
                  <a:pt x="0" y="43336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0" name="フリーフォーム 569"/>
          <p:cNvSpPr/>
          <p:nvPr/>
        </p:nvSpPr>
        <p:spPr>
          <a:xfrm>
            <a:off x="5710119" y="3766144"/>
            <a:ext cx="447332" cy="651263"/>
          </a:xfrm>
          <a:custGeom>
            <a:avLst/>
            <a:gdLst>
              <a:gd name="connsiteX0" fmla="*/ 3289 w 447332"/>
              <a:gd name="connsiteY0" fmla="*/ 647974 h 651263"/>
              <a:gd name="connsiteX1" fmla="*/ 0 w 447332"/>
              <a:gd name="connsiteY1" fmla="*/ 325632 h 651263"/>
              <a:gd name="connsiteX2" fmla="*/ 124990 w 447332"/>
              <a:gd name="connsiteY2" fmla="*/ 292739 h 651263"/>
              <a:gd name="connsiteX3" fmla="*/ 292739 w 447332"/>
              <a:gd name="connsiteY3" fmla="*/ 161171 h 651263"/>
              <a:gd name="connsiteX4" fmla="*/ 447332 w 447332"/>
              <a:gd name="connsiteY4" fmla="*/ 0 h 651263"/>
              <a:gd name="connsiteX5" fmla="*/ 444043 w 447332"/>
              <a:gd name="connsiteY5" fmla="*/ 651263 h 651263"/>
              <a:gd name="connsiteX6" fmla="*/ 3289 w 447332"/>
              <a:gd name="connsiteY6" fmla="*/ 647974 h 651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7332" h="651263">
                <a:moveTo>
                  <a:pt x="3289" y="647974"/>
                </a:moveTo>
                <a:cubicBezTo>
                  <a:pt x="2193" y="540527"/>
                  <a:pt x="1096" y="433079"/>
                  <a:pt x="0" y="325632"/>
                </a:cubicBezTo>
                <a:lnTo>
                  <a:pt x="124990" y="292739"/>
                </a:lnTo>
                <a:lnTo>
                  <a:pt x="292739" y="161171"/>
                </a:lnTo>
                <a:lnTo>
                  <a:pt x="447332" y="0"/>
                </a:lnTo>
                <a:cubicBezTo>
                  <a:pt x="446236" y="217088"/>
                  <a:pt x="445139" y="434175"/>
                  <a:pt x="444043" y="651263"/>
                </a:cubicBezTo>
                <a:lnTo>
                  <a:pt x="3289" y="64797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1" name="フリーフォーム 570"/>
          <p:cNvSpPr/>
          <p:nvPr/>
        </p:nvSpPr>
        <p:spPr>
          <a:xfrm>
            <a:off x="4851635" y="3769433"/>
            <a:ext cx="440754" cy="651263"/>
          </a:xfrm>
          <a:custGeom>
            <a:avLst/>
            <a:gdLst>
              <a:gd name="connsiteX0" fmla="*/ 0 w 440754"/>
              <a:gd name="connsiteY0" fmla="*/ 644685 h 651263"/>
              <a:gd name="connsiteX1" fmla="*/ 0 w 440754"/>
              <a:gd name="connsiteY1" fmla="*/ 325632 h 651263"/>
              <a:gd name="connsiteX2" fmla="*/ 128279 w 440754"/>
              <a:gd name="connsiteY2" fmla="*/ 279583 h 651263"/>
              <a:gd name="connsiteX3" fmla="*/ 289451 w 440754"/>
              <a:gd name="connsiteY3" fmla="*/ 164461 h 651263"/>
              <a:gd name="connsiteX4" fmla="*/ 440754 w 440754"/>
              <a:gd name="connsiteY4" fmla="*/ 0 h 651263"/>
              <a:gd name="connsiteX5" fmla="*/ 434176 w 440754"/>
              <a:gd name="connsiteY5" fmla="*/ 651263 h 651263"/>
              <a:gd name="connsiteX6" fmla="*/ 0 w 440754"/>
              <a:gd name="connsiteY6" fmla="*/ 644685 h 651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754" h="651263">
                <a:moveTo>
                  <a:pt x="0" y="644685"/>
                </a:moveTo>
                <a:lnTo>
                  <a:pt x="0" y="325632"/>
                </a:lnTo>
                <a:lnTo>
                  <a:pt x="128279" y="279583"/>
                </a:lnTo>
                <a:lnTo>
                  <a:pt x="289451" y="164461"/>
                </a:lnTo>
                <a:lnTo>
                  <a:pt x="440754" y="0"/>
                </a:lnTo>
                <a:cubicBezTo>
                  <a:pt x="438561" y="217088"/>
                  <a:pt x="436369" y="434175"/>
                  <a:pt x="434176" y="651263"/>
                </a:cubicBezTo>
                <a:lnTo>
                  <a:pt x="0" y="644685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2" name="フリーフォーム 571"/>
          <p:cNvSpPr/>
          <p:nvPr/>
        </p:nvSpPr>
        <p:spPr>
          <a:xfrm>
            <a:off x="4009598" y="3769433"/>
            <a:ext cx="440754" cy="654553"/>
          </a:xfrm>
          <a:custGeom>
            <a:avLst/>
            <a:gdLst>
              <a:gd name="connsiteX0" fmla="*/ 0 w 440754"/>
              <a:gd name="connsiteY0" fmla="*/ 654553 h 654553"/>
              <a:gd name="connsiteX1" fmla="*/ 0 w 440754"/>
              <a:gd name="connsiteY1" fmla="*/ 332210 h 654553"/>
              <a:gd name="connsiteX2" fmla="*/ 131568 w 440754"/>
              <a:gd name="connsiteY2" fmla="*/ 282872 h 654553"/>
              <a:gd name="connsiteX3" fmla="*/ 302607 w 440754"/>
              <a:gd name="connsiteY3" fmla="*/ 157882 h 654553"/>
              <a:gd name="connsiteX4" fmla="*/ 440754 w 440754"/>
              <a:gd name="connsiteY4" fmla="*/ 0 h 654553"/>
              <a:gd name="connsiteX5" fmla="*/ 440754 w 440754"/>
              <a:gd name="connsiteY5" fmla="*/ 651263 h 654553"/>
              <a:gd name="connsiteX6" fmla="*/ 0 w 440754"/>
              <a:gd name="connsiteY6" fmla="*/ 654553 h 654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0754" h="654553">
                <a:moveTo>
                  <a:pt x="0" y="654553"/>
                </a:moveTo>
                <a:lnTo>
                  <a:pt x="0" y="332210"/>
                </a:lnTo>
                <a:lnTo>
                  <a:pt x="131568" y="282872"/>
                </a:lnTo>
                <a:lnTo>
                  <a:pt x="302607" y="157882"/>
                </a:lnTo>
                <a:lnTo>
                  <a:pt x="440754" y="0"/>
                </a:lnTo>
                <a:lnTo>
                  <a:pt x="440754" y="651263"/>
                </a:lnTo>
                <a:lnTo>
                  <a:pt x="0" y="6545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3" name="フリーフォーム 572"/>
          <p:cNvSpPr/>
          <p:nvPr/>
        </p:nvSpPr>
        <p:spPr>
          <a:xfrm>
            <a:off x="3824534" y="5955383"/>
            <a:ext cx="702051" cy="268686"/>
          </a:xfrm>
          <a:custGeom>
            <a:avLst/>
            <a:gdLst>
              <a:gd name="connsiteX0" fmla="*/ 0 w 702051"/>
              <a:gd name="connsiteY0" fmla="*/ 264353 h 268686"/>
              <a:gd name="connsiteX1" fmla="*/ 0 w 702051"/>
              <a:gd name="connsiteY1" fmla="*/ 0 h 268686"/>
              <a:gd name="connsiteX2" fmla="*/ 702051 w 702051"/>
              <a:gd name="connsiteY2" fmla="*/ 0 h 268686"/>
              <a:gd name="connsiteX3" fmla="*/ 702051 w 702051"/>
              <a:gd name="connsiteY3" fmla="*/ 268686 h 268686"/>
              <a:gd name="connsiteX4" fmla="*/ 0 w 702051"/>
              <a:gd name="connsiteY4" fmla="*/ 264353 h 26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051" h="268686">
                <a:moveTo>
                  <a:pt x="0" y="264353"/>
                </a:moveTo>
                <a:lnTo>
                  <a:pt x="0" y="0"/>
                </a:lnTo>
                <a:lnTo>
                  <a:pt x="702051" y="0"/>
                </a:lnTo>
                <a:lnTo>
                  <a:pt x="702051" y="268686"/>
                </a:lnTo>
                <a:lnTo>
                  <a:pt x="0" y="2643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4" name="フリーフォーム 573"/>
          <p:cNvSpPr/>
          <p:nvPr/>
        </p:nvSpPr>
        <p:spPr>
          <a:xfrm>
            <a:off x="3824534" y="5517685"/>
            <a:ext cx="702051" cy="433364"/>
          </a:xfrm>
          <a:custGeom>
            <a:avLst/>
            <a:gdLst>
              <a:gd name="connsiteX0" fmla="*/ 0 w 706385"/>
              <a:gd name="connsiteY0" fmla="*/ 433364 h 433364"/>
              <a:gd name="connsiteX1" fmla="*/ 0 w 706385"/>
              <a:gd name="connsiteY1" fmla="*/ 0 h 433364"/>
              <a:gd name="connsiteX2" fmla="*/ 702051 w 706385"/>
              <a:gd name="connsiteY2" fmla="*/ 0 h 433364"/>
              <a:gd name="connsiteX3" fmla="*/ 706385 w 706385"/>
              <a:gd name="connsiteY3" fmla="*/ 433364 h 433364"/>
              <a:gd name="connsiteX4" fmla="*/ 0 w 706385"/>
              <a:gd name="connsiteY4" fmla="*/ 433364 h 433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385" h="433364">
                <a:moveTo>
                  <a:pt x="0" y="433364"/>
                </a:moveTo>
                <a:lnTo>
                  <a:pt x="0" y="0"/>
                </a:lnTo>
                <a:lnTo>
                  <a:pt x="702051" y="0"/>
                </a:lnTo>
                <a:cubicBezTo>
                  <a:pt x="703496" y="144455"/>
                  <a:pt x="704940" y="288909"/>
                  <a:pt x="706385" y="433364"/>
                </a:cubicBezTo>
                <a:lnTo>
                  <a:pt x="0" y="43336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5" name="フリーフォーム 574"/>
          <p:cNvSpPr/>
          <p:nvPr/>
        </p:nvSpPr>
        <p:spPr>
          <a:xfrm>
            <a:off x="4655157" y="5950962"/>
            <a:ext cx="702051" cy="268686"/>
          </a:xfrm>
          <a:custGeom>
            <a:avLst/>
            <a:gdLst>
              <a:gd name="connsiteX0" fmla="*/ 0 w 702051"/>
              <a:gd name="connsiteY0" fmla="*/ 264353 h 268686"/>
              <a:gd name="connsiteX1" fmla="*/ 0 w 702051"/>
              <a:gd name="connsiteY1" fmla="*/ 0 h 268686"/>
              <a:gd name="connsiteX2" fmla="*/ 702051 w 702051"/>
              <a:gd name="connsiteY2" fmla="*/ 0 h 268686"/>
              <a:gd name="connsiteX3" fmla="*/ 702051 w 702051"/>
              <a:gd name="connsiteY3" fmla="*/ 268686 h 268686"/>
              <a:gd name="connsiteX4" fmla="*/ 0 w 702051"/>
              <a:gd name="connsiteY4" fmla="*/ 264353 h 26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051" h="268686">
                <a:moveTo>
                  <a:pt x="0" y="264353"/>
                </a:moveTo>
                <a:lnTo>
                  <a:pt x="0" y="0"/>
                </a:lnTo>
                <a:lnTo>
                  <a:pt x="702051" y="0"/>
                </a:lnTo>
                <a:lnTo>
                  <a:pt x="702051" y="268686"/>
                </a:lnTo>
                <a:lnTo>
                  <a:pt x="0" y="2643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6" name="フリーフォーム 575"/>
          <p:cNvSpPr/>
          <p:nvPr/>
        </p:nvSpPr>
        <p:spPr>
          <a:xfrm>
            <a:off x="4655157" y="5513264"/>
            <a:ext cx="702051" cy="433364"/>
          </a:xfrm>
          <a:custGeom>
            <a:avLst/>
            <a:gdLst>
              <a:gd name="connsiteX0" fmla="*/ 0 w 706385"/>
              <a:gd name="connsiteY0" fmla="*/ 433364 h 433364"/>
              <a:gd name="connsiteX1" fmla="*/ 0 w 706385"/>
              <a:gd name="connsiteY1" fmla="*/ 0 h 433364"/>
              <a:gd name="connsiteX2" fmla="*/ 702051 w 706385"/>
              <a:gd name="connsiteY2" fmla="*/ 0 h 433364"/>
              <a:gd name="connsiteX3" fmla="*/ 706385 w 706385"/>
              <a:gd name="connsiteY3" fmla="*/ 433364 h 433364"/>
              <a:gd name="connsiteX4" fmla="*/ 0 w 706385"/>
              <a:gd name="connsiteY4" fmla="*/ 433364 h 433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385" h="433364">
                <a:moveTo>
                  <a:pt x="0" y="433364"/>
                </a:moveTo>
                <a:lnTo>
                  <a:pt x="0" y="0"/>
                </a:lnTo>
                <a:lnTo>
                  <a:pt x="702051" y="0"/>
                </a:lnTo>
                <a:cubicBezTo>
                  <a:pt x="703496" y="144455"/>
                  <a:pt x="704940" y="288909"/>
                  <a:pt x="706385" y="433364"/>
                </a:cubicBezTo>
                <a:lnTo>
                  <a:pt x="0" y="43336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7" name="フリーフォーム 576"/>
          <p:cNvSpPr/>
          <p:nvPr/>
        </p:nvSpPr>
        <p:spPr>
          <a:xfrm>
            <a:off x="5521802" y="5956260"/>
            <a:ext cx="702051" cy="268686"/>
          </a:xfrm>
          <a:custGeom>
            <a:avLst/>
            <a:gdLst>
              <a:gd name="connsiteX0" fmla="*/ 0 w 702051"/>
              <a:gd name="connsiteY0" fmla="*/ 264353 h 268686"/>
              <a:gd name="connsiteX1" fmla="*/ 0 w 702051"/>
              <a:gd name="connsiteY1" fmla="*/ 0 h 268686"/>
              <a:gd name="connsiteX2" fmla="*/ 702051 w 702051"/>
              <a:gd name="connsiteY2" fmla="*/ 0 h 268686"/>
              <a:gd name="connsiteX3" fmla="*/ 702051 w 702051"/>
              <a:gd name="connsiteY3" fmla="*/ 268686 h 268686"/>
              <a:gd name="connsiteX4" fmla="*/ 0 w 702051"/>
              <a:gd name="connsiteY4" fmla="*/ 264353 h 26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2051" h="268686">
                <a:moveTo>
                  <a:pt x="0" y="264353"/>
                </a:moveTo>
                <a:lnTo>
                  <a:pt x="0" y="0"/>
                </a:lnTo>
                <a:lnTo>
                  <a:pt x="702051" y="0"/>
                </a:lnTo>
                <a:lnTo>
                  <a:pt x="702051" y="268686"/>
                </a:lnTo>
                <a:lnTo>
                  <a:pt x="0" y="2643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8" name="フリーフォーム 577"/>
          <p:cNvSpPr/>
          <p:nvPr/>
        </p:nvSpPr>
        <p:spPr>
          <a:xfrm>
            <a:off x="5521802" y="5518562"/>
            <a:ext cx="702051" cy="433364"/>
          </a:xfrm>
          <a:custGeom>
            <a:avLst/>
            <a:gdLst>
              <a:gd name="connsiteX0" fmla="*/ 0 w 706385"/>
              <a:gd name="connsiteY0" fmla="*/ 433364 h 433364"/>
              <a:gd name="connsiteX1" fmla="*/ 0 w 706385"/>
              <a:gd name="connsiteY1" fmla="*/ 0 h 433364"/>
              <a:gd name="connsiteX2" fmla="*/ 702051 w 706385"/>
              <a:gd name="connsiteY2" fmla="*/ 0 h 433364"/>
              <a:gd name="connsiteX3" fmla="*/ 706385 w 706385"/>
              <a:gd name="connsiteY3" fmla="*/ 433364 h 433364"/>
              <a:gd name="connsiteX4" fmla="*/ 0 w 706385"/>
              <a:gd name="connsiteY4" fmla="*/ 433364 h 433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6385" h="433364">
                <a:moveTo>
                  <a:pt x="0" y="433364"/>
                </a:moveTo>
                <a:lnTo>
                  <a:pt x="0" y="0"/>
                </a:lnTo>
                <a:lnTo>
                  <a:pt x="702051" y="0"/>
                </a:lnTo>
                <a:cubicBezTo>
                  <a:pt x="703496" y="144455"/>
                  <a:pt x="704940" y="288909"/>
                  <a:pt x="706385" y="433364"/>
                </a:cubicBezTo>
                <a:lnTo>
                  <a:pt x="0" y="43336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9" name="四角形吹き出し 578"/>
          <p:cNvSpPr/>
          <p:nvPr/>
        </p:nvSpPr>
        <p:spPr>
          <a:xfrm>
            <a:off x="1076838" y="603920"/>
            <a:ext cx="2631226" cy="5717232"/>
          </a:xfrm>
          <a:prstGeom prst="wedgeRectCallout">
            <a:avLst>
              <a:gd name="adj1" fmla="val 40111"/>
              <a:gd name="adj2" fmla="val 45623"/>
            </a:avLst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580" name="四角形吹き出し 579"/>
          <p:cNvSpPr/>
          <p:nvPr/>
        </p:nvSpPr>
        <p:spPr>
          <a:xfrm>
            <a:off x="3743657" y="603920"/>
            <a:ext cx="2592000" cy="5717232"/>
          </a:xfrm>
          <a:prstGeom prst="wedgeRectCallout">
            <a:avLst>
              <a:gd name="adj1" fmla="val 40111"/>
              <a:gd name="adj2" fmla="val 45623"/>
            </a:avLst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581" name="テキスト ボックス 580"/>
          <p:cNvSpPr txBox="1"/>
          <p:nvPr/>
        </p:nvSpPr>
        <p:spPr>
          <a:xfrm>
            <a:off x="2121475" y="488504"/>
            <a:ext cx="548395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b="1" dirty="0">
                <a:latin typeface="+mn-ea"/>
              </a:rPr>
              <a:t>Spleen</a:t>
            </a:r>
            <a:endParaRPr kumimoji="1" lang="ja-JP" altLang="en-US" sz="900" b="1" dirty="0">
              <a:latin typeface="+mn-ea"/>
            </a:endParaRPr>
          </a:p>
        </p:txBody>
      </p:sp>
      <p:sp>
        <p:nvSpPr>
          <p:cNvPr id="582" name="テキスト ボックス 581"/>
          <p:cNvSpPr txBox="1"/>
          <p:nvPr/>
        </p:nvSpPr>
        <p:spPr>
          <a:xfrm>
            <a:off x="4739354" y="488504"/>
            <a:ext cx="548395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b="1" dirty="0">
                <a:latin typeface="+mn-ea"/>
              </a:rPr>
              <a:t>BM</a:t>
            </a:r>
            <a:endParaRPr kumimoji="1" lang="ja-JP" altLang="en-US" sz="900" b="1" dirty="0">
              <a:latin typeface="+mn-ea"/>
            </a:endParaRPr>
          </a:p>
        </p:txBody>
      </p:sp>
      <p:sp>
        <p:nvSpPr>
          <p:cNvPr id="583" name="テキスト ボックス 582"/>
          <p:cNvSpPr txBox="1"/>
          <p:nvPr/>
        </p:nvSpPr>
        <p:spPr>
          <a:xfrm>
            <a:off x="6347530" y="1928664"/>
            <a:ext cx="475474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+mn-ea"/>
              </a:rPr>
              <a:t>CD4+</a:t>
            </a:r>
          </a:p>
          <a:p>
            <a:r>
              <a:rPr kumimoji="1" lang="en-US" altLang="ja-JP" sz="600" dirty="0" smtClean="0">
                <a:latin typeface="+mn-ea"/>
              </a:rPr>
              <a:t>Memory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84" name="テキスト ボックス 583"/>
          <p:cNvSpPr txBox="1"/>
          <p:nvPr/>
        </p:nvSpPr>
        <p:spPr>
          <a:xfrm>
            <a:off x="6347530" y="2227729"/>
            <a:ext cx="475474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+mn-ea"/>
              </a:rPr>
              <a:t>CD8+</a:t>
            </a:r>
          </a:p>
          <a:p>
            <a:r>
              <a:rPr kumimoji="1" lang="en-US" altLang="ja-JP" sz="600" dirty="0" smtClean="0">
                <a:latin typeface="+mn-ea"/>
              </a:rPr>
              <a:t>Memory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85" name="テキスト ボックス 584"/>
          <p:cNvSpPr txBox="1"/>
          <p:nvPr/>
        </p:nvSpPr>
        <p:spPr>
          <a:xfrm>
            <a:off x="6347530" y="2847274"/>
            <a:ext cx="392954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+mn-ea"/>
              </a:rPr>
              <a:t>CD4+</a:t>
            </a:r>
          </a:p>
          <a:p>
            <a:r>
              <a:rPr kumimoji="1" lang="en-US" altLang="ja-JP" sz="600" dirty="0" smtClean="0">
                <a:latin typeface="+mn-ea"/>
              </a:rPr>
              <a:t>Naive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86" name="テキスト ボックス 585"/>
          <p:cNvSpPr txBox="1"/>
          <p:nvPr/>
        </p:nvSpPr>
        <p:spPr>
          <a:xfrm>
            <a:off x="6347530" y="3163833"/>
            <a:ext cx="392954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+mn-ea"/>
              </a:rPr>
              <a:t>CD8+</a:t>
            </a:r>
          </a:p>
          <a:p>
            <a:r>
              <a:rPr lang="en-US" altLang="ja-JP" sz="600" dirty="0" smtClean="0">
                <a:latin typeface="+mn-ea"/>
              </a:rPr>
              <a:t>Naïve</a:t>
            </a:r>
          </a:p>
        </p:txBody>
      </p:sp>
      <p:sp>
        <p:nvSpPr>
          <p:cNvPr id="590" name="テキスト ボックス 589"/>
          <p:cNvSpPr txBox="1"/>
          <p:nvPr/>
        </p:nvSpPr>
        <p:spPr>
          <a:xfrm>
            <a:off x="6347530" y="4592960"/>
            <a:ext cx="447213" cy="184666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+mn-ea"/>
              </a:rPr>
              <a:t>Memory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91" name="テキスト ボックス 590"/>
          <p:cNvSpPr txBox="1"/>
          <p:nvPr/>
        </p:nvSpPr>
        <p:spPr>
          <a:xfrm>
            <a:off x="6347530" y="5076691"/>
            <a:ext cx="609862" cy="184666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600" dirty="0" err="1" smtClean="0">
                <a:latin typeface="+mn-ea"/>
              </a:rPr>
              <a:t>Plasma</a:t>
            </a:r>
            <a:r>
              <a:rPr lang="en-US" altLang="ja-JP" sz="600" dirty="0" err="1" smtClean="0">
                <a:latin typeface="+mn-ea"/>
              </a:rPr>
              <a:t>blast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92" name="テキスト ボックス 591"/>
          <p:cNvSpPr txBox="1"/>
          <p:nvPr/>
        </p:nvSpPr>
        <p:spPr>
          <a:xfrm>
            <a:off x="6347530" y="5673080"/>
            <a:ext cx="570319" cy="184666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Transitiona</a:t>
            </a:r>
            <a:r>
              <a:rPr lang="en-US" altLang="ja-JP" sz="600" dirty="0">
                <a:latin typeface="+mn-ea"/>
              </a:rPr>
              <a:t>l</a:t>
            </a:r>
            <a:endParaRPr kumimoji="1" lang="en-US" altLang="ja-JP" sz="600" dirty="0" smtClean="0">
              <a:latin typeface="+mn-ea"/>
            </a:endParaRPr>
          </a:p>
        </p:txBody>
      </p:sp>
      <p:sp>
        <p:nvSpPr>
          <p:cNvPr id="593" name="テキスト ボックス 592"/>
          <p:cNvSpPr txBox="1"/>
          <p:nvPr/>
        </p:nvSpPr>
        <p:spPr>
          <a:xfrm>
            <a:off x="6347530" y="6033120"/>
            <a:ext cx="392954" cy="184666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Naïve</a:t>
            </a:r>
          </a:p>
        </p:txBody>
      </p:sp>
      <p:sp>
        <p:nvSpPr>
          <p:cNvPr id="597" name="テキスト ボックス 596"/>
          <p:cNvSpPr txBox="1"/>
          <p:nvPr/>
        </p:nvSpPr>
        <p:spPr>
          <a:xfrm>
            <a:off x="6347530" y="1015464"/>
            <a:ext cx="475474" cy="184666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+mn-ea"/>
              </a:rPr>
              <a:t>Memory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598" name="テキスト ボックス 597"/>
          <p:cNvSpPr txBox="1"/>
          <p:nvPr/>
        </p:nvSpPr>
        <p:spPr>
          <a:xfrm>
            <a:off x="6347530" y="1335511"/>
            <a:ext cx="392954" cy="184666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600" dirty="0" smtClean="0">
                <a:latin typeface="+mn-ea"/>
              </a:rPr>
              <a:t>Naive</a:t>
            </a:r>
            <a:endParaRPr kumimoji="1" lang="ja-JP" altLang="en-US" sz="600" dirty="0">
              <a:latin typeface="+mn-ea"/>
            </a:endParaRPr>
          </a:p>
        </p:txBody>
      </p:sp>
      <p:sp>
        <p:nvSpPr>
          <p:cNvPr id="601" name="テキスト ボックス 600"/>
          <p:cNvSpPr txBox="1"/>
          <p:nvPr/>
        </p:nvSpPr>
        <p:spPr>
          <a:xfrm>
            <a:off x="6347530" y="4016896"/>
            <a:ext cx="609862" cy="184666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600" dirty="0" smtClean="0">
                <a:latin typeface="+mn-ea"/>
              </a:rPr>
              <a:t>B cell</a:t>
            </a:r>
          </a:p>
        </p:txBody>
      </p:sp>
      <p:cxnSp>
        <p:nvCxnSpPr>
          <p:cNvPr id="605" name="直線コネクタ 604"/>
          <p:cNvCxnSpPr/>
          <p:nvPr/>
        </p:nvCxnSpPr>
        <p:spPr>
          <a:xfrm flipH="1" flipV="1">
            <a:off x="6237312" y="1099806"/>
            <a:ext cx="190079" cy="1644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直線コネクタ 609"/>
          <p:cNvCxnSpPr/>
          <p:nvPr/>
        </p:nvCxnSpPr>
        <p:spPr>
          <a:xfrm flipV="1">
            <a:off x="6242859" y="1427844"/>
            <a:ext cx="184532" cy="854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3" name="直線コネクタ 612"/>
          <p:cNvCxnSpPr/>
          <p:nvPr/>
        </p:nvCxnSpPr>
        <p:spPr>
          <a:xfrm flipH="1">
            <a:off x="5720836" y="2068957"/>
            <a:ext cx="707942" cy="1019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直線コネクタ 616"/>
          <p:cNvCxnSpPr/>
          <p:nvPr/>
        </p:nvCxnSpPr>
        <p:spPr>
          <a:xfrm flipV="1">
            <a:off x="6016569" y="2354749"/>
            <a:ext cx="396000" cy="1813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1" name="直線コネクタ 620"/>
          <p:cNvCxnSpPr>
            <a:stCxn id="585" idx="1"/>
            <a:endCxn id="369" idx="5"/>
          </p:cNvCxnSpPr>
          <p:nvPr/>
        </p:nvCxnSpPr>
        <p:spPr>
          <a:xfrm flipH="1">
            <a:off x="5704224" y="2985774"/>
            <a:ext cx="720000" cy="78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直線コネクタ 624"/>
          <p:cNvCxnSpPr/>
          <p:nvPr/>
        </p:nvCxnSpPr>
        <p:spPr>
          <a:xfrm flipV="1">
            <a:off x="6020677" y="3308521"/>
            <a:ext cx="396000" cy="961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直線コネクタ 627"/>
          <p:cNvCxnSpPr/>
          <p:nvPr/>
        </p:nvCxnSpPr>
        <p:spPr>
          <a:xfrm flipV="1">
            <a:off x="6152897" y="4115900"/>
            <a:ext cx="271327" cy="37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直線コネクタ 629"/>
          <p:cNvCxnSpPr/>
          <p:nvPr/>
        </p:nvCxnSpPr>
        <p:spPr>
          <a:xfrm flipV="1">
            <a:off x="5950011" y="4698314"/>
            <a:ext cx="468000" cy="97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直線コネクタ 631"/>
          <p:cNvCxnSpPr/>
          <p:nvPr/>
        </p:nvCxnSpPr>
        <p:spPr>
          <a:xfrm>
            <a:off x="6228020" y="5125397"/>
            <a:ext cx="200758" cy="436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5" name="直線コネクタ 634"/>
          <p:cNvCxnSpPr/>
          <p:nvPr/>
        </p:nvCxnSpPr>
        <p:spPr>
          <a:xfrm>
            <a:off x="6223853" y="5776542"/>
            <a:ext cx="19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7" name="直線コネクタ 636"/>
          <p:cNvCxnSpPr/>
          <p:nvPr/>
        </p:nvCxnSpPr>
        <p:spPr>
          <a:xfrm>
            <a:off x="6224892" y="6090603"/>
            <a:ext cx="193119" cy="337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8" name="テキスト ボックス 637"/>
          <p:cNvSpPr txBox="1"/>
          <p:nvPr/>
        </p:nvSpPr>
        <p:spPr>
          <a:xfrm>
            <a:off x="3119455" y="314291"/>
            <a:ext cx="1199415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b="1" u="sng" dirty="0" smtClean="0">
                <a:latin typeface="+mn-ea"/>
              </a:rPr>
              <a:t>NOG-hIL-4-T</a:t>
            </a:r>
            <a:r>
              <a:rPr lang="ja-JP" altLang="en-US" sz="1100" b="1" u="sng" dirty="0" err="1">
                <a:latin typeface="+mn-ea"/>
              </a:rPr>
              <a:t>ｇ</a:t>
            </a:r>
            <a:endParaRPr kumimoji="1" lang="en-US" altLang="ja-JP" sz="1100" b="1" u="sng" dirty="0" smtClean="0">
              <a:latin typeface="+mn-ea"/>
            </a:endParaRPr>
          </a:p>
        </p:txBody>
      </p:sp>
      <p:sp>
        <p:nvSpPr>
          <p:cNvPr id="252" name="テキスト ボックス 251"/>
          <p:cNvSpPr txBox="1"/>
          <p:nvPr/>
        </p:nvSpPr>
        <p:spPr>
          <a:xfrm>
            <a:off x="1" y="-15552"/>
            <a:ext cx="1052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Fig. </a:t>
            </a:r>
            <a:r>
              <a:rPr kumimoji="1" lang="en-US" altLang="ja-JP" smtClean="0"/>
              <a:t>S </a:t>
            </a:r>
            <a:r>
              <a:rPr kumimoji="1" lang="en-US" altLang="ja-JP" smtClean="0"/>
              <a:t>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880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5790</TotalTime>
  <Words>151</Words>
  <Application>Microsoft Macintosh PowerPoint</Application>
  <PresentationFormat>A4 210x297 mm</PresentationFormat>
  <Paragraphs>123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 Ando</dc:creator>
  <cp:lastModifiedBy>Kametani Yoshie</cp:lastModifiedBy>
  <cp:revision>263</cp:revision>
  <cp:lastPrinted>2016-07-11T05:16:29Z</cp:lastPrinted>
  <dcterms:created xsi:type="dcterms:W3CDTF">2016-05-31T09:16:56Z</dcterms:created>
  <dcterms:modified xsi:type="dcterms:W3CDTF">2017-05-07T11:49:36Z</dcterms:modified>
</cp:coreProperties>
</file>