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120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4E20-D8BF-4FA6-80B0-3F6355D4F77D}" type="datetimeFigureOut">
              <a:rPr lang="nb-NO" smtClean="0"/>
              <a:t>08.05.2017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35B5-8BE0-4190-B216-BDB73621755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42360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4E20-D8BF-4FA6-80B0-3F6355D4F77D}" type="datetimeFigureOut">
              <a:rPr lang="nb-NO" smtClean="0"/>
              <a:t>08.05.2017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35B5-8BE0-4190-B216-BDB73621755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46874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4E20-D8BF-4FA6-80B0-3F6355D4F77D}" type="datetimeFigureOut">
              <a:rPr lang="nb-NO" smtClean="0"/>
              <a:t>08.05.2017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35B5-8BE0-4190-B216-BDB73621755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60812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4E20-D8BF-4FA6-80B0-3F6355D4F77D}" type="datetimeFigureOut">
              <a:rPr lang="nb-NO" smtClean="0"/>
              <a:t>08.05.2017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35B5-8BE0-4190-B216-BDB73621755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54045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4E20-D8BF-4FA6-80B0-3F6355D4F77D}" type="datetimeFigureOut">
              <a:rPr lang="nb-NO" smtClean="0"/>
              <a:t>08.05.2017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35B5-8BE0-4190-B216-BDB73621755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88004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4E20-D8BF-4FA6-80B0-3F6355D4F77D}" type="datetimeFigureOut">
              <a:rPr lang="nb-NO" smtClean="0"/>
              <a:t>08.05.2017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35B5-8BE0-4190-B216-BDB73621755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5906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4E20-D8BF-4FA6-80B0-3F6355D4F77D}" type="datetimeFigureOut">
              <a:rPr lang="nb-NO" smtClean="0"/>
              <a:t>08.05.2017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35B5-8BE0-4190-B216-BDB73621755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14062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4E20-D8BF-4FA6-80B0-3F6355D4F77D}" type="datetimeFigureOut">
              <a:rPr lang="nb-NO" smtClean="0"/>
              <a:t>08.05.2017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35B5-8BE0-4190-B216-BDB73621755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59304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4E20-D8BF-4FA6-80B0-3F6355D4F77D}" type="datetimeFigureOut">
              <a:rPr lang="nb-NO" smtClean="0"/>
              <a:t>08.05.2017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35B5-8BE0-4190-B216-BDB73621755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01265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4E20-D8BF-4FA6-80B0-3F6355D4F77D}" type="datetimeFigureOut">
              <a:rPr lang="nb-NO" smtClean="0"/>
              <a:t>08.05.2017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35B5-8BE0-4190-B216-BDB73621755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87620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4E20-D8BF-4FA6-80B0-3F6355D4F77D}" type="datetimeFigureOut">
              <a:rPr lang="nb-NO" smtClean="0"/>
              <a:t>08.05.2017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35B5-8BE0-4190-B216-BDB73621755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12738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F4E20-D8BF-4FA6-80B0-3F6355D4F77D}" type="datetimeFigureOut">
              <a:rPr lang="nb-NO" smtClean="0"/>
              <a:t>08.05.2017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335B5-8BE0-4190-B216-BDB73621755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4649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Sylinder 3"/>
          <p:cNvSpPr txBox="1"/>
          <p:nvPr/>
        </p:nvSpPr>
        <p:spPr>
          <a:xfrm>
            <a:off x="467544" y="3266701"/>
            <a:ext cx="1861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/>
              <a:t>Hepatocyte</a:t>
            </a:r>
            <a:r>
              <a:rPr lang="nb-NO" dirty="0"/>
              <a:t> </a:t>
            </a:r>
            <a:r>
              <a:rPr lang="nb-NO" dirty="0" err="1"/>
              <a:t>death</a:t>
            </a:r>
            <a:endParaRPr lang="nb-NO" dirty="0"/>
          </a:p>
        </p:txBody>
      </p:sp>
      <p:cxnSp>
        <p:nvCxnSpPr>
          <p:cNvPr id="6" name="Rett pil 5"/>
          <p:cNvCxnSpPr>
            <a:stCxn id="4" idx="3"/>
          </p:cNvCxnSpPr>
          <p:nvPr/>
        </p:nvCxnSpPr>
        <p:spPr>
          <a:xfrm>
            <a:off x="2329144" y="3451367"/>
            <a:ext cx="1234744" cy="182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Sylinder 6"/>
          <p:cNvSpPr txBox="1"/>
          <p:nvPr/>
        </p:nvSpPr>
        <p:spPr>
          <a:xfrm>
            <a:off x="2507229" y="3100318"/>
            <a:ext cx="878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DAMPS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3858458" y="3651531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/>
              <a:t>Histones</a:t>
            </a:r>
            <a:endParaRPr lang="nb-NO" dirty="0"/>
          </a:p>
        </p:txBody>
      </p:sp>
      <p:sp>
        <p:nvSpPr>
          <p:cNvPr id="9" name="TekstSylinder 8"/>
          <p:cNvSpPr txBox="1"/>
          <p:nvPr/>
        </p:nvSpPr>
        <p:spPr>
          <a:xfrm>
            <a:off x="3858458" y="2930938"/>
            <a:ext cx="91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HMGB1</a:t>
            </a:r>
          </a:p>
        </p:txBody>
      </p:sp>
      <p:cxnSp>
        <p:nvCxnSpPr>
          <p:cNvPr id="11" name="Vinkel 10"/>
          <p:cNvCxnSpPr>
            <a:stCxn id="9" idx="1"/>
            <a:endCxn id="8" idx="1"/>
          </p:cNvCxnSpPr>
          <p:nvPr/>
        </p:nvCxnSpPr>
        <p:spPr>
          <a:xfrm rot="10800000" flipV="1">
            <a:off x="3858458" y="3115603"/>
            <a:ext cx="12700" cy="720593"/>
          </a:xfrm>
          <a:prstGeom prst="bentConnector3">
            <a:avLst>
              <a:gd name="adj1" fmla="val 180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tt pil 13"/>
          <p:cNvCxnSpPr/>
          <p:nvPr/>
        </p:nvCxnSpPr>
        <p:spPr>
          <a:xfrm>
            <a:off x="4932040" y="3115603"/>
            <a:ext cx="72008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Sylinder 14"/>
          <p:cNvSpPr txBox="1"/>
          <p:nvPr/>
        </p:nvSpPr>
        <p:spPr>
          <a:xfrm>
            <a:off x="5884652" y="2930938"/>
            <a:ext cx="215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Multiple organ </a:t>
            </a:r>
            <a:r>
              <a:rPr lang="nb-NO" dirty="0" err="1"/>
              <a:t>injury</a:t>
            </a:r>
            <a:endParaRPr lang="nb-NO" dirty="0"/>
          </a:p>
        </p:txBody>
      </p:sp>
      <p:cxnSp>
        <p:nvCxnSpPr>
          <p:cNvPr id="17" name="Vinkel 16"/>
          <p:cNvCxnSpPr>
            <a:stCxn id="9" idx="0"/>
          </p:cNvCxnSpPr>
          <p:nvPr/>
        </p:nvCxnSpPr>
        <p:spPr>
          <a:xfrm rot="5400000" flipH="1" flipV="1">
            <a:off x="4332729" y="2187610"/>
            <a:ext cx="726074" cy="76058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kstSylinder 18"/>
          <p:cNvSpPr txBox="1"/>
          <p:nvPr/>
        </p:nvSpPr>
        <p:spPr>
          <a:xfrm>
            <a:off x="5245085" y="2020198"/>
            <a:ext cx="814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Gut BT</a:t>
            </a:r>
          </a:p>
        </p:txBody>
      </p:sp>
      <p:cxnSp>
        <p:nvCxnSpPr>
          <p:cNvPr id="25" name="Rett pil 24"/>
          <p:cNvCxnSpPr/>
          <p:nvPr/>
        </p:nvCxnSpPr>
        <p:spPr>
          <a:xfrm>
            <a:off x="6156176" y="220486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kstSylinder 25"/>
          <p:cNvSpPr txBox="1"/>
          <p:nvPr/>
        </p:nvSpPr>
        <p:spPr>
          <a:xfrm>
            <a:off x="6588224" y="2028793"/>
            <a:ext cx="2402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/>
              <a:t>Systemic</a:t>
            </a:r>
            <a:r>
              <a:rPr lang="nb-NO" dirty="0"/>
              <a:t> </a:t>
            </a:r>
            <a:r>
              <a:rPr lang="nb-NO" dirty="0" err="1"/>
              <a:t>inflammation</a:t>
            </a:r>
            <a:endParaRPr lang="nb-NO" dirty="0"/>
          </a:p>
        </p:txBody>
      </p:sp>
      <p:cxnSp>
        <p:nvCxnSpPr>
          <p:cNvPr id="28" name="Rett pil 27"/>
          <p:cNvCxnSpPr/>
          <p:nvPr/>
        </p:nvCxnSpPr>
        <p:spPr>
          <a:xfrm>
            <a:off x="7380312" y="2567901"/>
            <a:ext cx="0" cy="2850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tt pil 30"/>
          <p:cNvCxnSpPr/>
          <p:nvPr/>
        </p:nvCxnSpPr>
        <p:spPr>
          <a:xfrm>
            <a:off x="4952853" y="3820698"/>
            <a:ext cx="72008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kstSylinder 31"/>
          <p:cNvSpPr txBox="1"/>
          <p:nvPr/>
        </p:nvSpPr>
        <p:spPr>
          <a:xfrm>
            <a:off x="5905465" y="3636033"/>
            <a:ext cx="2312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/>
              <a:t>Injure</a:t>
            </a:r>
            <a:r>
              <a:rPr lang="nb-NO" dirty="0"/>
              <a:t> </a:t>
            </a:r>
            <a:r>
              <a:rPr lang="nb-NO" dirty="0" err="1"/>
              <a:t>endothelial</a:t>
            </a:r>
            <a:r>
              <a:rPr lang="nb-NO" dirty="0"/>
              <a:t> </a:t>
            </a:r>
            <a:r>
              <a:rPr lang="nb-NO" dirty="0" err="1"/>
              <a:t>cells</a:t>
            </a:r>
            <a:endParaRPr lang="nb-NO" dirty="0"/>
          </a:p>
        </p:txBody>
      </p:sp>
      <p:cxnSp>
        <p:nvCxnSpPr>
          <p:cNvPr id="34" name="Rett pil 33"/>
          <p:cNvCxnSpPr/>
          <p:nvPr/>
        </p:nvCxnSpPr>
        <p:spPr>
          <a:xfrm flipV="1">
            <a:off x="7389245" y="3300270"/>
            <a:ext cx="0" cy="3357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Vinkel 35"/>
          <p:cNvCxnSpPr/>
          <p:nvPr/>
        </p:nvCxnSpPr>
        <p:spPr>
          <a:xfrm>
            <a:off x="4354747" y="4077072"/>
            <a:ext cx="937333" cy="688722"/>
          </a:xfrm>
          <a:prstGeom prst="bentConnector3">
            <a:avLst>
              <a:gd name="adj1" fmla="val -105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kstSylinder 38"/>
          <p:cNvSpPr txBox="1"/>
          <p:nvPr/>
        </p:nvSpPr>
        <p:spPr>
          <a:xfrm>
            <a:off x="5447749" y="4581128"/>
            <a:ext cx="1804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/>
              <a:t>Activate</a:t>
            </a:r>
            <a:r>
              <a:rPr lang="nb-NO" dirty="0"/>
              <a:t> </a:t>
            </a:r>
            <a:r>
              <a:rPr lang="nb-NO" dirty="0" err="1"/>
              <a:t>platelets</a:t>
            </a:r>
            <a:endParaRPr lang="nb-NO" dirty="0"/>
          </a:p>
        </p:txBody>
      </p:sp>
      <p:cxnSp>
        <p:nvCxnSpPr>
          <p:cNvPr id="41" name="Rett pil 40"/>
          <p:cNvCxnSpPr>
            <a:stCxn id="39" idx="3"/>
          </p:cNvCxnSpPr>
          <p:nvPr/>
        </p:nvCxnSpPr>
        <p:spPr>
          <a:xfrm>
            <a:off x="7252025" y="4765794"/>
            <a:ext cx="27230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kstSylinder 41"/>
          <p:cNvSpPr txBox="1"/>
          <p:nvPr/>
        </p:nvSpPr>
        <p:spPr>
          <a:xfrm>
            <a:off x="7668344" y="4581128"/>
            <a:ext cx="1277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/>
              <a:t>Thrombosis</a:t>
            </a:r>
            <a:endParaRPr lang="nb-NO" dirty="0"/>
          </a:p>
        </p:txBody>
      </p:sp>
      <p:cxnSp>
        <p:nvCxnSpPr>
          <p:cNvPr id="44" name="Vinkel 43"/>
          <p:cNvCxnSpPr>
            <a:endCxn id="15" idx="3"/>
          </p:cNvCxnSpPr>
          <p:nvPr/>
        </p:nvCxnSpPr>
        <p:spPr>
          <a:xfrm rot="16200000" flipV="1">
            <a:off x="7643237" y="3511904"/>
            <a:ext cx="1357512" cy="56491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kstSylinder 47"/>
          <p:cNvSpPr txBox="1"/>
          <p:nvPr/>
        </p:nvSpPr>
        <p:spPr>
          <a:xfrm>
            <a:off x="3779912" y="620688"/>
            <a:ext cx="7841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dirty="0"/>
              <a:t>ALF</a:t>
            </a:r>
          </a:p>
        </p:txBody>
      </p:sp>
      <p:cxnSp>
        <p:nvCxnSpPr>
          <p:cNvPr id="51" name="Vinkel 50"/>
          <p:cNvCxnSpPr>
            <a:endCxn id="4" idx="0"/>
          </p:cNvCxnSpPr>
          <p:nvPr/>
        </p:nvCxnSpPr>
        <p:spPr>
          <a:xfrm rot="10800000" flipV="1">
            <a:off x="1398344" y="2930937"/>
            <a:ext cx="2597592" cy="33576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Vinkel 60"/>
          <p:cNvCxnSpPr>
            <a:endCxn id="4" idx="2"/>
          </p:cNvCxnSpPr>
          <p:nvPr/>
        </p:nvCxnSpPr>
        <p:spPr>
          <a:xfrm rot="10800000">
            <a:off x="1398344" y="3636034"/>
            <a:ext cx="2669600" cy="44103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30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19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Office-tema</vt:lpstr>
      <vt:lpstr>PowerPoint Presentation</vt:lpstr>
    </vt:vector>
  </TitlesOfParts>
  <Company>Oslo universitetssykehus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Runkuan Yang</dc:creator>
  <cp:lastModifiedBy>Rankuan Yang</cp:lastModifiedBy>
  <cp:revision>3</cp:revision>
  <dcterms:created xsi:type="dcterms:W3CDTF">2016-05-19T16:16:21Z</dcterms:created>
  <dcterms:modified xsi:type="dcterms:W3CDTF">2017-05-08T21:50:20Z</dcterms:modified>
</cp:coreProperties>
</file>