
<file path=[Content_Types].xml><?xml version="1.0" encoding="utf-8"?>
<Types xmlns="http://schemas.openxmlformats.org/package/2006/content-types">
  <Default Extension="png" ContentType="image/png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Default Extension="jpeg" ContentType="image/jpeg"/>
  <Default Extension="rels" ContentType="application/vnd.openxmlformats-package.relationship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26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BB535-1201-48C5-8681-9997EA2EA478}" type="datetimeFigureOut">
              <a:rPr lang="it-IT" smtClean="0"/>
              <a:t>13/12/2016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2122-B437-4A00-8CBF-8A4B58854B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81800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BB535-1201-48C5-8681-9997EA2EA478}" type="datetimeFigureOut">
              <a:rPr lang="it-IT" smtClean="0"/>
              <a:t>13/12/2016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2122-B437-4A00-8CBF-8A4B58854B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67422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BB535-1201-48C5-8681-9997EA2EA478}" type="datetimeFigureOut">
              <a:rPr lang="it-IT" smtClean="0"/>
              <a:t>13/12/2016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2122-B437-4A00-8CBF-8A4B58854B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11140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BB535-1201-48C5-8681-9997EA2EA478}" type="datetimeFigureOut">
              <a:rPr lang="it-IT" smtClean="0"/>
              <a:t>13/12/2016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2122-B437-4A00-8CBF-8A4B58854B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451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BB535-1201-48C5-8681-9997EA2EA478}" type="datetimeFigureOut">
              <a:rPr lang="it-IT" smtClean="0"/>
              <a:t>13/12/2016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2122-B437-4A00-8CBF-8A4B58854B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83435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BB535-1201-48C5-8681-9997EA2EA478}" type="datetimeFigureOut">
              <a:rPr lang="it-IT" smtClean="0"/>
              <a:t>13/12/2016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2122-B437-4A00-8CBF-8A4B58854B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87470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BB535-1201-48C5-8681-9997EA2EA478}" type="datetimeFigureOut">
              <a:rPr lang="it-IT" smtClean="0"/>
              <a:t>13/12/2016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2122-B437-4A00-8CBF-8A4B58854B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7533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BB535-1201-48C5-8681-9997EA2EA478}" type="datetimeFigureOut">
              <a:rPr lang="it-IT" smtClean="0"/>
              <a:t>13/12/2016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2122-B437-4A00-8CBF-8A4B58854B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0166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BB535-1201-48C5-8681-9997EA2EA478}" type="datetimeFigureOut">
              <a:rPr lang="it-IT" smtClean="0"/>
              <a:t>13/12/2016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2122-B437-4A00-8CBF-8A4B58854B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82735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BB535-1201-48C5-8681-9997EA2EA478}" type="datetimeFigureOut">
              <a:rPr lang="it-IT" smtClean="0"/>
              <a:t>13/12/2016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2122-B437-4A00-8CBF-8A4B58854B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4257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BB535-1201-48C5-8681-9997EA2EA478}" type="datetimeFigureOut">
              <a:rPr lang="it-IT" smtClean="0"/>
              <a:t>13/12/2016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2122-B437-4A00-8CBF-8A4B58854B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50954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DBB535-1201-48C5-8681-9997EA2EA478}" type="datetimeFigureOut">
              <a:rPr lang="it-IT" smtClean="0"/>
              <a:t>13/12/2016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2122-B437-4A00-8CBF-8A4B58854B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7505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102377" y="5235288"/>
            <a:ext cx="81525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Fig. </a:t>
            </a:r>
            <a:r>
              <a:rPr lang="it-IT" sz="1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S1. </a:t>
            </a:r>
            <a:r>
              <a:rPr lang="it-IT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Schematic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representation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it-IT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galactose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metabolism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through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it-IT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tagatose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pathway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it-IT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Enzymes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exclusively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expressed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by</a:t>
            </a:r>
            <a:r>
              <a:rPr lang="en-US" sz="1200" dirty="0">
                <a:latin typeface="Times New Roman" panose="02020603050405020304" pitchFamily="18" charset="0"/>
                <a:ea typeface="Batang" panose="02030600000101010101" pitchFamily="18" charset="-127"/>
              </a:rPr>
              <a:t> </a:t>
            </a:r>
            <a:r>
              <a:rPr lang="en-US" sz="1200" i="1" dirty="0">
                <a:latin typeface="Times New Roman" panose="02020603050405020304" pitchFamily="18" charset="0"/>
                <a:ea typeface="Batang" panose="02030600000101010101" pitchFamily="18" charset="-127"/>
              </a:rPr>
              <a:t>L. </a:t>
            </a:r>
            <a:r>
              <a:rPr lang="en-US" sz="1200" i="1" dirty="0" err="1">
                <a:latin typeface="Times New Roman" panose="02020603050405020304" pitchFamily="18" charset="0"/>
                <a:ea typeface="Batang" panose="02030600000101010101" pitchFamily="18" charset="-127"/>
              </a:rPr>
              <a:t>delb</a:t>
            </a:r>
            <a:r>
              <a:rPr lang="en-US" sz="1200" i="1" dirty="0">
                <a:latin typeface="Times New Roman" panose="02020603050405020304" pitchFamily="18" charset="0"/>
                <a:ea typeface="Batang" panose="02030600000101010101" pitchFamily="18" charset="-127"/>
              </a:rPr>
              <a:t>. </a:t>
            </a:r>
            <a:r>
              <a:rPr lang="it-IT" sz="1200" dirty="0">
                <a:latin typeface="Times New Roman" panose="02020603050405020304" pitchFamily="18" charset="0"/>
                <a:ea typeface="Batang" panose="02030600000101010101" pitchFamily="18" charset="-127"/>
              </a:rPr>
              <a:t>23 are </a:t>
            </a:r>
            <a:r>
              <a:rPr lang="it-IT" sz="1200" dirty="0" err="1">
                <a:latin typeface="Times New Roman" panose="02020603050405020304" pitchFamily="18" charset="0"/>
                <a:ea typeface="Batang" panose="02030600000101010101" pitchFamily="18" charset="-127"/>
              </a:rPr>
              <a:t>highlighted</a:t>
            </a:r>
            <a:r>
              <a:rPr lang="it-IT" sz="1200" dirty="0">
                <a:latin typeface="Times New Roman" panose="02020603050405020304" pitchFamily="18" charset="0"/>
                <a:ea typeface="Batang" panose="02030600000101010101" pitchFamily="18" charset="-127"/>
              </a:rPr>
              <a:t>.</a:t>
            </a:r>
            <a:endParaRPr lang="it-IT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3772" y="617220"/>
            <a:ext cx="6829808" cy="4270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31957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3B5C10EB4160544A868620C962FA1BF" ma:contentTypeVersion="7" ma:contentTypeDescription="Create a new document." ma:contentTypeScope="" ma:versionID="b38cacdc3f0d6504d0f706710ff79573">
  <xsd:schema xmlns:xsd="http://www.w3.org/2001/XMLSchema" xmlns:p="http://schemas.microsoft.com/office/2006/metadata/properties" xmlns:ns2="bf378300-205e-4abe-92a2-d9c6fd015a08" targetNamespace="http://schemas.microsoft.com/office/2006/metadata/properties" ma:root="true" ma:fieldsID="c70e24a5936b0b7305f6fc49c33f8eff" ns2:_="">
    <xsd:import namespace="bf378300-205e-4abe-92a2-d9c6fd015a08"/>
    <xsd:element name="properties">
      <xsd:complexType>
        <xsd:sequence>
          <xsd:element name="documentManagement">
            <xsd:complexType>
              <xsd:all>
                <xsd:element ref="ns2:DocumentType" minOccurs="0"/>
                <xsd:element ref="ns2:FileFormat" minOccurs="0"/>
                <xsd:element ref="ns2:DocumentId" minOccurs="0"/>
                <xsd:element ref="ns2:TitleName" minOccurs="0"/>
                <xsd:element ref="ns2:StageName" minOccurs="0"/>
                <xsd:element ref="ns2:IsDeleted" minOccurs="0"/>
                <xsd:element ref="ns2:Checked_x0020_Out_x0020_To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bf378300-205e-4abe-92a2-d9c6fd015a08" elementFormDefault="qualified">
    <xsd:import namespace="http://schemas.microsoft.com/office/2006/documentManagement/types"/>
    <xsd:element name="DocumentType" ma:index="8" nillable="true" ma:displayName="DocumentType" ma:internalName="DocumentType">
      <xsd:simpleType>
        <xsd:restriction base="dms:Text"/>
      </xsd:simpleType>
    </xsd:element>
    <xsd:element name="FileFormat" ma:index="9" nillable="true" ma:displayName="FileFormat" ma:internalName="FileFormat">
      <xsd:simpleType>
        <xsd:restriction base="dms:Text"/>
      </xsd:simpleType>
    </xsd:element>
    <xsd:element name="DocumentId" ma:index="10" nillable="true" ma:displayName="DocumentId" ma:internalName="DocumentId">
      <xsd:simpleType>
        <xsd:restriction base="dms:Text"/>
      </xsd:simpleType>
    </xsd:element>
    <xsd:element name="TitleName" ma:index="11" nillable="true" ma:displayName="TitleName" ma:internalName="TitleName">
      <xsd:simpleType>
        <xsd:restriction base="dms:Text"/>
      </xsd:simpleType>
    </xsd:element>
    <xsd:element name="StageName" ma:index="12" nillable="true" ma:displayName="StageName" ma:internalName="StageName">
      <xsd:simpleType>
        <xsd:restriction base="dms:Text"/>
      </xsd:simpleType>
    </xsd:element>
    <xsd:element name="IsDeleted" ma:index="13" nillable="true" ma:displayName="IsDeleted" ma:default="0" ma:internalName="IsDeleted">
      <xsd:simpleType>
        <xsd:restriction base="dms:Boolean"/>
      </xsd:simpleType>
    </xsd:element>
    <xsd:element name="Checked_x0020_Out_x0020_To" ma:index="14" nillable="true" ma:displayName="Checked Out To" ma:list="UserInfo" ma:internalName="Checked_x0020_Out_x0020_To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Checked_x0020_Out_x0020_To xmlns="bf378300-205e-4abe-92a2-d9c6fd015a08">
      <UserInfo>
        <DisplayName/>
        <AccountId xsi:nil="true"/>
        <AccountType/>
      </UserInfo>
    </Checked_x0020_Out_x0020_To>
    <TitleName xmlns="bf378300-205e-4abe-92a2-d9c6fd015a08">Presentation 1.PPTX</TitleName>
    <FileFormat xmlns="bf378300-205e-4abe-92a2-d9c6fd015a08">PPTX</FileFormat>
    <IsDeleted xmlns="bf378300-205e-4abe-92a2-d9c6fd015a08">false</IsDeleted>
    <DocumentType xmlns="bf378300-205e-4abe-92a2-d9c6fd015a08">Presentation</DocumentType>
    <StageName xmlns="bf378300-205e-4abe-92a2-d9c6fd015a08" xsi:nil="true"/>
    <DocumentId xmlns="bf378300-205e-4abe-92a2-d9c6fd015a08">Presentation 1.PPTX</DocumentId>
  </documentManagement>
</p:properties>
</file>

<file path=customXml/itemProps1.xml><?xml version="1.0" encoding="utf-8"?>
<ds:datastoreItem xmlns:ds="http://schemas.openxmlformats.org/officeDocument/2006/customXml" ds:itemID="{CDE08F95-5D73-464B-AC89-65BCC7097915}"/>
</file>

<file path=customXml/itemProps2.xml><?xml version="1.0" encoding="utf-8"?>
<ds:datastoreItem xmlns:ds="http://schemas.openxmlformats.org/officeDocument/2006/customXml" ds:itemID="{C8C46C80-587A-41B8-BE33-D15F943BCF60}"/>
</file>

<file path=customXml/itemProps3.xml><?xml version="1.0" encoding="utf-8"?>
<ds:datastoreItem xmlns:ds="http://schemas.openxmlformats.org/officeDocument/2006/customXml" ds:itemID="{C09D062E-8A1C-4DC9-8F4C-0A21D9B5F95B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7" baseType="lpstr">
      <vt:lpstr>Batang</vt:lpstr>
      <vt:lpstr>Arial</vt:lpstr>
      <vt:lpstr>Calibri</vt:lpstr>
      <vt:lpstr>Calibri Light</vt:lpstr>
      <vt:lpstr>Times New Roman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Elena Zanni</dc:creator>
  <cp:lastModifiedBy>Daniela</cp:lastModifiedBy>
  <cp:revision>3</cp:revision>
  <dcterms:created xsi:type="dcterms:W3CDTF">2016-12-07T12:20:19Z</dcterms:created>
  <dcterms:modified xsi:type="dcterms:W3CDTF">2016-12-13T09:32:55Z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0x010100B3B5C10EB4160544A868620C962FA1BF</vt:lpwstr>
  </property>
</Properties>
</file>