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4" r:id="rId2"/>
  </p:sldIdLst>
  <p:sldSz cx="6858000" cy="9144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452" y="6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E555D-ECA8-4B05-BB7B-46DB13C02D3B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A6C07-1ED5-48E5-9F9F-17C16A106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320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09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52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3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0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1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25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678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7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4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39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40B43-3877-4D1A-B370-5D57BA53EA63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8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918" y="532407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Supplementary Table 3: Cell wall composition in a mixed population (a) and mapping family (b).  All carbohydrates are in mg g</a:t>
            </a:r>
            <a:r>
              <a:rPr lang="en-GB" sz="1200" baseline="30000" dirty="0" smtClean="0"/>
              <a:t>-1</a:t>
            </a:r>
            <a:r>
              <a:rPr lang="en-GB" sz="1200" dirty="0" smtClean="0"/>
              <a:t> DW</a:t>
            </a:r>
            <a:r>
              <a:rPr lang="en-GB" sz="1200" dirty="0"/>
              <a:t>. Statistics show differences </a:t>
            </a:r>
            <a:r>
              <a:rPr lang="en-GB" sz="1200" dirty="0" smtClean="0"/>
              <a:t>between all  </a:t>
            </a:r>
            <a:r>
              <a:rPr lang="en-GB" sz="1200" dirty="0"/>
              <a:t>genotypes from ANOVA (P= ≤ 0.05). </a:t>
            </a:r>
            <a:r>
              <a:rPr lang="en-GB" sz="1200" dirty="0" smtClean="0"/>
              <a:t>N=3, ± SE.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0890" y="14756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0890" y="4794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878247"/>
              </p:ext>
            </p:extLst>
          </p:nvPr>
        </p:nvGraphicFramePr>
        <p:xfrm>
          <a:off x="604946" y="1493987"/>
          <a:ext cx="5028407" cy="6034070"/>
        </p:xfrm>
        <a:graphic>
          <a:graphicData uri="http://schemas.openxmlformats.org/drawingml/2006/table">
            <a:tbl>
              <a:tblPr/>
              <a:tblGrid>
                <a:gridCol w="440663"/>
                <a:gridCol w="358505"/>
                <a:gridCol w="89626"/>
                <a:gridCol w="207261"/>
                <a:gridCol w="358505"/>
                <a:gridCol w="89626"/>
                <a:gridCol w="207261"/>
                <a:gridCol w="358505"/>
                <a:gridCol w="89626"/>
                <a:gridCol w="207261"/>
                <a:gridCol w="358505"/>
                <a:gridCol w="89626"/>
                <a:gridCol w="207261"/>
                <a:gridCol w="358505"/>
                <a:gridCol w="89626"/>
                <a:gridCol w="207261"/>
                <a:gridCol w="358505"/>
                <a:gridCol w="89626"/>
                <a:gridCol w="207261"/>
                <a:gridCol w="358505"/>
                <a:gridCol w="89626"/>
                <a:gridCol w="207261"/>
              </a:tblGrid>
              <a:tr h="2234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Population Genotype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Arabinose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Galactose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Glucan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Xylan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Mannose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Lignin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10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Average: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239.8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Average: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Average: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FPr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Mapping Family Genotype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Arabinose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Galactose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Glucan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Xylan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Mannose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Cellulose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Lignin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Goliath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295.7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291.3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301.7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296.9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281.4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244.5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Average: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58.2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242.6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290.0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107.8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7" marR="5587" marT="55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587" marR="5587" marT="55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FPr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0.128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&lt;0.001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&lt;0.001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0.266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0.387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0.075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&lt;0.001</a:t>
                      </a:r>
                    </a:p>
                  </a:txBody>
                  <a:tcPr marL="5587" marR="5587" marT="55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939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9755</TotalTime>
  <Words>1052</Words>
  <Application>Microsoft Office PowerPoint</Application>
  <PresentationFormat>On-screen Show (4:3)</PresentationFormat>
  <Paragraphs>1024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Aberystwyth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sap</dc:creator>
  <cp:lastModifiedBy>sap</cp:lastModifiedBy>
  <cp:revision>83</cp:revision>
  <cp:lastPrinted>2015-03-27T09:20:34Z</cp:lastPrinted>
  <dcterms:created xsi:type="dcterms:W3CDTF">2014-04-04T15:40:13Z</dcterms:created>
  <dcterms:modified xsi:type="dcterms:W3CDTF">2015-03-27T13:31:23Z</dcterms:modified>
</cp:coreProperties>
</file>