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avi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50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9980-6D51-45B3-8198-322953164927}" type="datetimeFigureOut">
              <a:rPr lang="fi-FI" smtClean="0"/>
              <a:t>16.9.2016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7CC9C-79A8-4250-B45F-70379E7B43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33938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9980-6D51-45B3-8198-322953164927}" type="datetimeFigureOut">
              <a:rPr lang="fi-FI" smtClean="0"/>
              <a:t>16.9.2016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7CC9C-79A8-4250-B45F-70379E7B43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85003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9980-6D51-45B3-8198-322953164927}" type="datetimeFigureOut">
              <a:rPr lang="fi-FI" smtClean="0"/>
              <a:t>16.9.2016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7CC9C-79A8-4250-B45F-70379E7B43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9177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9980-6D51-45B3-8198-322953164927}" type="datetimeFigureOut">
              <a:rPr lang="fi-FI" smtClean="0"/>
              <a:t>16.9.2016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7CC9C-79A8-4250-B45F-70379E7B43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89566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9980-6D51-45B3-8198-322953164927}" type="datetimeFigureOut">
              <a:rPr lang="fi-FI" smtClean="0"/>
              <a:t>16.9.2016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7CC9C-79A8-4250-B45F-70379E7B43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01802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9980-6D51-45B3-8198-322953164927}" type="datetimeFigureOut">
              <a:rPr lang="fi-FI" smtClean="0"/>
              <a:t>16.9.2016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7CC9C-79A8-4250-B45F-70379E7B43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32712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9980-6D51-45B3-8198-322953164927}" type="datetimeFigureOut">
              <a:rPr lang="fi-FI" smtClean="0"/>
              <a:t>16.9.2016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7CC9C-79A8-4250-B45F-70379E7B43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34337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9980-6D51-45B3-8198-322953164927}" type="datetimeFigureOut">
              <a:rPr lang="fi-FI" smtClean="0"/>
              <a:t>16.9.2016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7CC9C-79A8-4250-B45F-70379E7B43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112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9980-6D51-45B3-8198-322953164927}" type="datetimeFigureOut">
              <a:rPr lang="fi-FI" smtClean="0"/>
              <a:t>16.9.2016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7CC9C-79A8-4250-B45F-70379E7B43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24869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9980-6D51-45B3-8198-322953164927}" type="datetimeFigureOut">
              <a:rPr lang="fi-FI" smtClean="0"/>
              <a:t>16.9.2016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7CC9C-79A8-4250-B45F-70379E7B43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03526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9980-6D51-45B3-8198-322953164927}" type="datetimeFigureOut">
              <a:rPr lang="fi-FI" smtClean="0"/>
              <a:t>16.9.2016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7CC9C-79A8-4250-B45F-70379E7B43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29600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E9980-6D51-45B3-8198-322953164927}" type="datetimeFigureOut">
              <a:rPr lang="fi-FI" smtClean="0"/>
              <a:t>16.9.2016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7CC9C-79A8-4250-B45F-70379E7B43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05938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200" b="1" dirty="0" smtClean="0"/>
              <a:t>Additional file 10. </a:t>
            </a:r>
            <a:br>
              <a:rPr lang="en-US" sz="1200" b="1" dirty="0" smtClean="0"/>
            </a:br>
            <a:r>
              <a:rPr lang="en-US" sz="1200" dirty="0" smtClean="0"/>
              <a:t>Time-lapse video of washing (Na+/</a:t>
            </a:r>
            <a:r>
              <a:rPr lang="en-US" sz="1200" dirty="0" err="1" smtClean="0"/>
              <a:t>Hepes</a:t>
            </a:r>
            <a:r>
              <a:rPr lang="en-US" sz="1200" dirty="0" smtClean="0"/>
              <a:t> buffer) wildtype A7r5 vascular smooth muscle cells being after vasopressin stimulation, followed by partial relaxation of the cells. Images were captured every 15 seconds and relaxation was monitored for a total of 18 minutes. </a:t>
            </a:r>
            <a:endParaRPr lang="en-US" sz="1200" dirty="0"/>
          </a:p>
        </p:txBody>
      </p:sp>
      <p:pic>
        <p:nvPicPr>
          <p:cNvPr id="6" name="Supplementary file 10_wash+relaxation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46238" y="1233488"/>
            <a:ext cx="5851525" cy="4389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945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</Words>
  <Application>Microsoft Office PowerPoint</Application>
  <PresentationFormat>On-screen Show (4:3)</PresentationFormat>
  <Paragraphs>1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Additional file 10.  Time-lapse video of washing (Na+/Hepes buffer) wildtype A7r5 vascular smooth muscle cells being after vasopressin stimulation, followed by partial relaxation of the cells. Images were captured every 15 seconds and relaxation was monitored for a total of 18 minutes. </vt:lpstr>
    </vt:vector>
  </TitlesOfParts>
  <Company>University of Turku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Additional file 9.  Time-lapse video of wildtype A7r5 vascular smooth muscle cell contraction induced with 100 nM vasopressin perfusion. Images were captured every 15 seconds and contraction was monitored for a total of 35 minutes.</dc:title>
  <dc:creator>Anna Huhtinen</dc:creator>
  <cp:lastModifiedBy>Anna Huhtinen</cp:lastModifiedBy>
  <cp:revision>3</cp:revision>
  <dcterms:created xsi:type="dcterms:W3CDTF">2016-09-16T07:56:19Z</dcterms:created>
  <dcterms:modified xsi:type="dcterms:W3CDTF">2016-09-16T08:06:39Z</dcterms:modified>
</cp:coreProperties>
</file>