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393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500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17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956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18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271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433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112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486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352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960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E9980-6D51-45B3-8198-322953164927}" type="datetimeFigureOut">
              <a:rPr lang="fi-FI" smtClean="0"/>
              <a:t>16.9.2016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7CC9C-79A8-4250-B45F-70379E7B43C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593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200" dirty="0" smtClean="0"/>
              <a:t>Additional file 9. </a:t>
            </a:r>
            <a:br>
              <a:rPr lang="en-US" sz="1200" dirty="0" smtClean="0"/>
            </a:br>
            <a:r>
              <a:rPr lang="en-US" sz="1200" dirty="0" smtClean="0"/>
              <a:t>Time-lapse video of wildtype A7r5 vascular smooth muscle cell contraction induced with 100 nM vasopressin perfusion. Images were captured every 15 seconds and contraction was monitored for a total of 35 minutes. </a:t>
            </a:r>
            <a:endParaRPr lang="en-US" sz="1200" dirty="0"/>
          </a:p>
        </p:txBody>
      </p:sp>
      <p:pic>
        <p:nvPicPr>
          <p:cNvPr id="5" name="Supplementary file 9_contractio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6238" y="1233488"/>
            <a:ext cx="5851525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4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Additional file 9.  Time-lapse video of wildtype A7r5 vascular smooth muscle cell contraction induced with 100 nM vasopressin perfusion. Images were captured every 15 seconds and contraction was monitored for a total of 35 minutes. </vt:lpstr>
    </vt:vector>
  </TitlesOfParts>
  <Company>University of Turku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file 9.  Time-lapse video of wildtype A7r5 vascular smooth muscle cell contraction induced with 100 nM vasopressin perfusion. Images were captured every 15 seconds and contraction was monitored for a total of 35 minutes. </dc:title>
  <dc:creator>Anna Huhtinen</dc:creator>
  <cp:lastModifiedBy>Anna Huhtinen</cp:lastModifiedBy>
  <cp:revision>1</cp:revision>
  <dcterms:created xsi:type="dcterms:W3CDTF">2016-09-16T07:56:19Z</dcterms:created>
  <dcterms:modified xsi:type="dcterms:W3CDTF">2016-09-16T08:01:33Z</dcterms:modified>
</cp:coreProperties>
</file>