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sldIdLst>
    <p:sldId id="260" r:id="rId2"/>
  </p:sldIdLst>
  <p:sldSz cx="6859588" cy="8004175"/>
  <p:notesSz cx="68580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Loiselle, Julie" initials="LJ" lastIdx="2"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B50794"/>
    <a:srgbClr val="FDD3F5"/>
    <a:srgbClr val="C808A3"/>
    <a:srgbClr val="FCBCF0"/>
    <a:srgbClr val="EDF2F9"/>
    <a:srgbClr val="F8D542"/>
    <a:srgbClr val="F7C843"/>
    <a:srgbClr val="F4B70C"/>
    <a:srgbClr val="F47A0C"/>
    <a:srgbClr val="003E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aximized">
    <p:restoredLeft sz="15619" autoAdjust="0"/>
    <p:restoredTop sz="91259" autoAdjust="0"/>
  </p:normalViewPr>
  <p:slideViewPr>
    <p:cSldViewPr>
      <p:cViewPr>
        <p:scale>
          <a:sx n="80" d="100"/>
          <a:sy n="80" d="100"/>
        </p:scale>
        <p:origin x="-1446" y="-324"/>
      </p:cViewPr>
      <p:guideLst>
        <p:guide orient="horz" pos="2521"/>
        <p:guide pos="2161"/>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commentAuthors" Target="commentAuthor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64820"/>
          </a:xfrm>
          <a:prstGeom prst="rect">
            <a:avLst/>
          </a:prstGeom>
        </p:spPr>
        <p:txBody>
          <a:bodyPr vert="horz" lIns="93177" tIns="46589" rIns="93177" bIns="46589" rtlCol="0"/>
          <a:lstStyle>
            <a:lvl1pPr algn="l">
              <a:defRPr sz="1200"/>
            </a:lvl1pPr>
          </a:lstStyle>
          <a:p>
            <a:endParaRPr lang="en-CA"/>
          </a:p>
        </p:txBody>
      </p:sp>
      <p:sp>
        <p:nvSpPr>
          <p:cNvPr id="3" name="Date Placeholder 2"/>
          <p:cNvSpPr>
            <a:spLocks noGrp="1"/>
          </p:cNvSpPr>
          <p:nvPr>
            <p:ph type="dt" idx="1"/>
          </p:nvPr>
        </p:nvSpPr>
        <p:spPr>
          <a:xfrm>
            <a:off x="3884613" y="0"/>
            <a:ext cx="2971800" cy="464820"/>
          </a:xfrm>
          <a:prstGeom prst="rect">
            <a:avLst/>
          </a:prstGeom>
        </p:spPr>
        <p:txBody>
          <a:bodyPr vert="horz" lIns="93177" tIns="46589" rIns="93177" bIns="46589" rtlCol="0"/>
          <a:lstStyle>
            <a:lvl1pPr algn="r">
              <a:defRPr sz="1200"/>
            </a:lvl1pPr>
          </a:lstStyle>
          <a:p>
            <a:fld id="{EF9A7F43-30D8-4D06-9C12-81BE4DD546F7}" type="datetimeFigureOut">
              <a:rPr lang="en-CA" smtClean="0"/>
              <a:t>12/06/2017</a:t>
            </a:fld>
            <a:endParaRPr lang="en-CA"/>
          </a:p>
        </p:txBody>
      </p:sp>
      <p:sp>
        <p:nvSpPr>
          <p:cNvPr id="4" name="Slide Image Placeholder 3"/>
          <p:cNvSpPr>
            <a:spLocks noGrp="1" noRot="1" noChangeAspect="1"/>
          </p:cNvSpPr>
          <p:nvPr>
            <p:ph type="sldImg" idx="2"/>
          </p:nvPr>
        </p:nvSpPr>
        <p:spPr>
          <a:xfrm>
            <a:off x="1936750" y="696913"/>
            <a:ext cx="2984500" cy="3486150"/>
          </a:xfrm>
          <a:prstGeom prst="rect">
            <a:avLst/>
          </a:prstGeom>
          <a:noFill/>
          <a:ln w="12700">
            <a:solidFill>
              <a:prstClr val="black"/>
            </a:solidFill>
          </a:ln>
        </p:spPr>
        <p:txBody>
          <a:bodyPr vert="horz" lIns="93177" tIns="46589" rIns="93177" bIns="46589" rtlCol="0" anchor="ctr"/>
          <a:lstStyle/>
          <a:p>
            <a:endParaRPr lang="en-CA"/>
          </a:p>
        </p:txBody>
      </p:sp>
      <p:sp>
        <p:nvSpPr>
          <p:cNvPr id="5" name="Notes Placeholder 4"/>
          <p:cNvSpPr>
            <a:spLocks noGrp="1"/>
          </p:cNvSpPr>
          <p:nvPr>
            <p:ph type="body" sz="quarter" idx="3"/>
          </p:nvPr>
        </p:nvSpPr>
        <p:spPr>
          <a:xfrm>
            <a:off x="685800" y="4415790"/>
            <a:ext cx="5486400" cy="4183380"/>
          </a:xfrm>
          <a:prstGeom prst="rect">
            <a:avLst/>
          </a:prstGeom>
        </p:spPr>
        <p:txBody>
          <a:bodyPr vert="horz" lIns="93177" tIns="46589" rIns="93177" bIns="46589"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6" name="Footer Placeholder 5"/>
          <p:cNvSpPr>
            <a:spLocks noGrp="1"/>
          </p:cNvSpPr>
          <p:nvPr>
            <p:ph type="ftr" sz="quarter" idx="4"/>
          </p:nvPr>
        </p:nvSpPr>
        <p:spPr>
          <a:xfrm>
            <a:off x="0" y="8829967"/>
            <a:ext cx="2971800" cy="464820"/>
          </a:xfrm>
          <a:prstGeom prst="rect">
            <a:avLst/>
          </a:prstGeom>
        </p:spPr>
        <p:txBody>
          <a:bodyPr vert="horz" lIns="93177" tIns="46589" rIns="93177" bIns="46589" rtlCol="0" anchor="b"/>
          <a:lstStyle>
            <a:lvl1pPr algn="l">
              <a:defRPr sz="1200"/>
            </a:lvl1pPr>
          </a:lstStyle>
          <a:p>
            <a:endParaRPr lang="en-CA"/>
          </a:p>
        </p:txBody>
      </p:sp>
      <p:sp>
        <p:nvSpPr>
          <p:cNvPr id="7" name="Slide Number Placeholder 6"/>
          <p:cNvSpPr>
            <a:spLocks noGrp="1"/>
          </p:cNvSpPr>
          <p:nvPr>
            <p:ph type="sldNum" sz="quarter" idx="5"/>
          </p:nvPr>
        </p:nvSpPr>
        <p:spPr>
          <a:xfrm>
            <a:off x="3884613" y="8829967"/>
            <a:ext cx="2971800" cy="464820"/>
          </a:xfrm>
          <a:prstGeom prst="rect">
            <a:avLst/>
          </a:prstGeom>
        </p:spPr>
        <p:txBody>
          <a:bodyPr vert="horz" lIns="93177" tIns="46589" rIns="93177" bIns="46589" rtlCol="0" anchor="b"/>
          <a:lstStyle>
            <a:lvl1pPr algn="r">
              <a:defRPr sz="1200"/>
            </a:lvl1pPr>
          </a:lstStyle>
          <a:p>
            <a:fld id="{54193D2B-DA65-4049-B8D1-C57CDF5EC148}" type="slidenum">
              <a:rPr lang="en-CA" smtClean="0"/>
              <a:t>‹#›</a:t>
            </a:fld>
            <a:endParaRPr lang="en-CA"/>
          </a:p>
        </p:txBody>
      </p:sp>
    </p:spTree>
    <p:extLst>
      <p:ext uri="{BB962C8B-B14F-4D97-AF65-F5344CB8AC3E}">
        <p14:creationId xmlns:p14="http://schemas.microsoft.com/office/powerpoint/2010/main" val="159452059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14470" y="2486483"/>
            <a:ext cx="5830650" cy="1715709"/>
          </a:xfrm>
        </p:spPr>
        <p:txBody>
          <a:bodyPr/>
          <a:lstStyle/>
          <a:p>
            <a:r>
              <a:rPr lang="en-US" smtClean="0"/>
              <a:t>Click to edit Master title style</a:t>
            </a:r>
            <a:endParaRPr lang="en-CA"/>
          </a:p>
        </p:txBody>
      </p:sp>
      <p:sp>
        <p:nvSpPr>
          <p:cNvPr id="3" name="Subtitle 2"/>
          <p:cNvSpPr>
            <a:spLocks noGrp="1"/>
          </p:cNvSpPr>
          <p:nvPr>
            <p:ph type="subTitle" idx="1"/>
          </p:nvPr>
        </p:nvSpPr>
        <p:spPr>
          <a:xfrm>
            <a:off x="1028940" y="4535700"/>
            <a:ext cx="4801711" cy="2045511"/>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CA"/>
          </a:p>
        </p:txBody>
      </p:sp>
      <p:sp>
        <p:nvSpPr>
          <p:cNvPr id="4" name="Date Placeholder 3"/>
          <p:cNvSpPr>
            <a:spLocks noGrp="1"/>
          </p:cNvSpPr>
          <p:nvPr>
            <p:ph type="dt" sz="half" idx="10"/>
          </p:nvPr>
        </p:nvSpPr>
        <p:spPr/>
        <p:txBody>
          <a:bodyPr/>
          <a:lstStyle/>
          <a:p>
            <a:fld id="{9CA8EF09-3509-4AD2-BFBF-2A59A7FDE018}" type="datetimeFigureOut">
              <a:rPr lang="en-CA" smtClean="0"/>
              <a:t>12/06/2017</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49854F85-C1DC-4397-8660-B337A579170E}" type="slidenum">
              <a:rPr lang="en-CA" smtClean="0"/>
              <a:t>‹#›</a:t>
            </a:fld>
            <a:endParaRPr lang="en-CA"/>
          </a:p>
        </p:txBody>
      </p:sp>
    </p:spTree>
    <p:extLst>
      <p:ext uri="{BB962C8B-B14F-4D97-AF65-F5344CB8AC3E}">
        <p14:creationId xmlns:p14="http://schemas.microsoft.com/office/powerpoint/2010/main" val="213699811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10"/>
          </p:nvPr>
        </p:nvSpPr>
        <p:spPr/>
        <p:txBody>
          <a:bodyPr/>
          <a:lstStyle/>
          <a:p>
            <a:fld id="{9CA8EF09-3509-4AD2-BFBF-2A59A7FDE018}" type="datetimeFigureOut">
              <a:rPr lang="en-CA" smtClean="0"/>
              <a:t>12/06/2017</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49854F85-C1DC-4397-8660-B337A579170E}" type="slidenum">
              <a:rPr lang="en-CA" smtClean="0"/>
              <a:t>‹#›</a:t>
            </a:fld>
            <a:endParaRPr lang="en-CA"/>
          </a:p>
        </p:txBody>
      </p:sp>
    </p:spTree>
    <p:extLst>
      <p:ext uri="{BB962C8B-B14F-4D97-AF65-F5344CB8AC3E}">
        <p14:creationId xmlns:p14="http://schemas.microsoft.com/office/powerpoint/2010/main" val="286380132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73201" y="320539"/>
            <a:ext cx="1543407" cy="6829488"/>
          </a:xfrm>
        </p:spPr>
        <p:txBody>
          <a:bodyPr vert="eaVert"/>
          <a:lstStyle/>
          <a:p>
            <a:r>
              <a:rPr lang="en-US" smtClean="0"/>
              <a:t>Click to edit Master title style</a:t>
            </a:r>
            <a:endParaRPr lang="en-CA"/>
          </a:p>
        </p:txBody>
      </p:sp>
      <p:sp>
        <p:nvSpPr>
          <p:cNvPr id="3" name="Vertical Text Placeholder 2"/>
          <p:cNvSpPr>
            <a:spLocks noGrp="1"/>
          </p:cNvSpPr>
          <p:nvPr>
            <p:ph type="body" orient="vert" idx="1"/>
          </p:nvPr>
        </p:nvSpPr>
        <p:spPr>
          <a:xfrm>
            <a:off x="342980" y="320539"/>
            <a:ext cx="4515895" cy="682948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10"/>
          </p:nvPr>
        </p:nvSpPr>
        <p:spPr/>
        <p:txBody>
          <a:bodyPr/>
          <a:lstStyle/>
          <a:p>
            <a:fld id="{9CA8EF09-3509-4AD2-BFBF-2A59A7FDE018}" type="datetimeFigureOut">
              <a:rPr lang="en-CA" smtClean="0"/>
              <a:t>12/06/2017</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49854F85-C1DC-4397-8660-B337A579170E}" type="slidenum">
              <a:rPr lang="en-CA" smtClean="0"/>
              <a:t>‹#›</a:t>
            </a:fld>
            <a:endParaRPr lang="en-CA"/>
          </a:p>
        </p:txBody>
      </p:sp>
    </p:spTree>
    <p:extLst>
      <p:ext uri="{BB962C8B-B14F-4D97-AF65-F5344CB8AC3E}">
        <p14:creationId xmlns:p14="http://schemas.microsoft.com/office/powerpoint/2010/main" val="376033182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10"/>
          </p:nvPr>
        </p:nvSpPr>
        <p:spPr/>
        <p:txBody>
          <a:bodyPr/>
          <a:lstStyle/>
          <a:p>
            <a:fld id="{9CA8EF09-3509-4AD2-BFBF-2A59A7FDE018}" type="datetimeFigureOut">
              <a:rPr lang="en-CA" smtClean="0"/>
              <a:t>12/06/2017</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49854F85-C1DC-4397-8660-B337A579170E}" type="slidenum">
              <a:rPr lang="en-CA" smtClean="0"/>
              <a:t>‹#›</a:t>
            </a:fld>
            <a:endParaRPr lang="en-CA"/>
          </a:p>
        </p:txBody>
      </p:sp>
    </p:spTree>
    <p:extLst>
      <p:ext uri="{BB962C8B-B14F-4D97-AF65-F5344CB8AC3E}">
        <p14:creationId xmlns:p14="http://schemas.microsoft.com/office/powerpoint/2010/main" val="98229699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41861" y="5143425"/>
            <a:ext cx="5830650" cy="1589718"/>
          </a:xfrm>
        </p:spPr>
        <p:txBody>
          <a:bodyPr anchor="t"/>
          <a:lstStyle>
            <a:lvl1pPr algn="l">
              <a:defRPr sz="4000" b="1" cap="all"/>
            </a:lvl1pPr>
          </a:lstStyle>
          <a:p>
            <a:r>
              <a:rPr lang="en-US" smtClean="0"/>
              <a:t>Click to edit Master title style</a:t>
            </a:r>
            <a:endParaRPr lang="en-CA"/>
          </a:p>
        </p:txBody>
      </p:sp>
      <p:sp>
        <p:nvSpPr>
          <p:cNvPr id="3" name="Text Placeholder 2"/>
          <p:cNvSpPr>
            <a:spLocks noGrp="1"/>
          </p:cNvSpPr>
          <p:nvPr>
            <p:ph type="body" idx="1"/>
          </p:nvPr>
        </p:nvSpPr>
        <p:spPr>
          <a:xfrm>
            <a:off x="541861" y="3392511"/>
            <a:ext cx="5830650" cy="1750913"/>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CA8EF09-3509-4AD2-BFBF-2A59A7FDE018}" type="datetimeFigureOut">
              <a:rPr lang="en-CA" smtClean="0"/>
              <a:t>12/06/2017</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49854F85-C1DC-4397-8660-B337A579170E}" type="slidenum">
              <a:rPr lang="en-CA" smtClean="0"/>
              <a:t>‹#›</a:t>
            </a:fld>
            <a:endParaRPr lang="en-CA"/>
          </a:p>
        </p:txBody>
      </p:sp>
    </p:spTree>
    <p:extLst>
      <p:ext uri="{BB962C8B-B14F-4D97-AF65-F5344CB8AC3E}">
        <p14:creationId xmlns:p14="http://schemas.microsoft.com/office/powerpoint/2010/main" val="336535376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Content Placeholder 2"/>
          <p:cNvSpPr>
            <a:spLocks noGrp="1"/>
          </p:cNvSpPr>
          <p:nvPr>
            <p:ph sz="half" idx="1"/>
          </p:nvPr>
        </p:nvSpPr>
        <p:spPr>
          <a:xfrm>
            <a:off x="342980" y="1867642"/>
            <a:ext cx="3029652" cy="528238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Content Placeholder 3"/>
          <p:cNvSpPr>
            <a:spLocks noGrp="1"/>
          </p:cNvSpPr>
          <p:nvPr>
            <p:ph sz="half" idx="2"/>
          </p:nvPr>
        </p:nvSpPr>
        <p:spPr>
          <a:xfrm>
            <a:off x="3486958" y="1867642"/>
            <a:ext cx="3029652" cy="528238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5" name="Date Placeholder 4"/>
          <p:cNvSpPr>
            <a:spLocks noGrp="1"/>
          </p:cNvSpPr>
          <p:nvPr>
            <p:ph type="dt" sz="half" idx="10"/>
          </p:nvPr>
        </p:nvSpPr>
        <p:spPr/>
        <p:txBody>
          <a:bodyPr/>
          <a:lstStyle/>
          <a:p>
            <a:fld id="{9CA8EF09-3509-4AD2-BFBF-2A59A7FDE018}" type="datetimeFigureOut">
              <a:rPr lang="en-CA" smtClean="0"/>
              <a:t>12/06/2017</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49854F85-C1DC-4397-8660-B337A579170E}" type="slidenum">
              <a:rPr lang="en-CA" smtClean="0"/>
              <a:t>‹#›</a:t>
            </a:fld>
            <a:endParaRPr lang="en-CA"/>
          </a:p>
        </p:txBody>
      </p:sp>
    </p:spTree>
    <p:extLst>
      <p:ext uri="{BB962C8B-B14F-4D97-AF65-F5344CB8AC3E}">
        <p14:creationId xmlns:p14="http://schemas.microsoft.com/office/powerpoint/2010/main" val="202921759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CA"/>
          </a:p>
        </p:txBody>
      </p:sp>
      <p:sp>
        <p:nvSpPr>
          <p:cNvPr id="3" name="Text Placeholder 2"/>
          <p:cNvSpPr>
            <a:spLocks noGrp="1"/>
          </p:cNvSpPr>
          <p:nvPr>
            <p:ph type="body" idx="1"/>
          </p:nvPr>
        </p:nvSpPr>
        <p:spPr>
          <a:xfrm>
            <a:off x="342980" y="1791677"/>
            <a:ext cx="3030843" cy="74668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42980" y="2538362"/>
            <a:ext cx="3030843" cy="461166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5" name="Text Placeholder 4"/>
          <p:cNvSpPr>
            <a:spLocks noGrp="1"/>
          </p:cNvSpPr>
          <p:nvPr>
            <p:ph type="body" sz="quarter" idx="3"/>
          </p:nvPr>
        </p:nvSpPr>
        <p:spPr>
          <a:xfrm>
            <a:off x="3484578" y="1791677"/>
            <a:ext cx="3032033" cy="74668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3484578" y="2538362"/>
            <a:ext cx="3032033" cy="461166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7" name="Date Placeholder 6"/>
          <p:cNvSpPr>
            <a:spLocks noGrp="1"/>
          </p:cNvSpPr>
          <p:nvPr>
            <p:ph type="dt" sz="half" idx="10"/>
          </p:nvPr>
        </p:nvSpPr>
        <p:spPr/>
        <p:txBody>
          <a:bodyPr/>
          <a:lstStyle/>
          <a:p>
            <a:fld id="{9CA8EF09-3509-4AD2-BFBF-2A59A7FDE018}" type="datetimeFigureOut">
              <a:rPr lang="en-CA" smtClean="0"/>
              <a:t>12/06/2017</a:t>
            </a:fld>
            <a:endParaRPr lang="en-CA"/>
          </a:p>
        </p:txBody>
      </p:sp>
      <p:sp>
        <p:nvSpPr>
          <p:cNvPr id="8" name="Footer Placeholder 7"/>
          <p:cNvSpPr>
            <a:spLocks noGrp="1"/>
          </p:cNvSpPr>
          <p:nvPr>
            <p:ph type="ftr" sz="quarter" idx="11"/>
          </p:nvPr>
        </p:nvSpPr>
        <p:spPr/>
        <p:txBody>
          <a:bodyPr/>
          <a:lstStyle/>
          <a:p>
            <a:endParaRPr lang="en-CA"/>
          </a:p>
        </p:txBody>
      </p:sp>
      <p:sp>
        <p:nvSpPr>
          <p:cNvPr id="9" name="Slide Number Placeholder 8"/>
          <p:cNvSpPr>
            <a:spLocks noGrp="1"/>
          </p:cNvSpPr>
          <p:nvPr>
            <p:ph type="sldNum" sz="quarter" idx="12"/>
          </p:nvPr>
        </p:nvSpPr>
        <p:spPr/>
        <p:txBody>
          <a:bodyPr/>
          <a:lstStyle/>
          <a:p>
            <a:fld id="{49854F85-C1DC-4397-8660-B337A579170E}" type="slidenum">
              <a:rPr lang="en-CA" smtClean="0"/>
              <a:t>‹#›</a:t>
            </a:fld>
            <a:endParaRPr lang="en-CA"/>
          </a:p>
        </p:txBody>
      </p:sp>
    </p:spTree>
    <p:extLst>
      <p:ext uri="{BB962C8B-B14F-4D97-AF65-F5344CB8AC3E}">
        <p14:creationId xmlns:p14="http://schemas.microsoft.com/office/powerpoint/2010/main" val="299222204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Date Placeholder 2"/>
          <p:cNvSpPr>
            <a:spLocks noGrp="1"/>
          </p:cNvSpPr>
          <p:nvPr>
            <p:ph type="dt" sz="half" idx="10"/>
          </p:nvPr>
        </p:nvSpPr>
        <p:spPr/>
        <p:txBody>
          <a:bodyPr/>
          <a:lstStyle/>
          <a:p>
            <a:fld id="{9CA8EF09-3509-4AD2-BFBF-2A59A7FDE018}" type="datetimeFigureOut">
              <a:rPr lang="en-CA" smtClean="0"/>
              <a:t>12/06/2017</a:t>
            </a:fld>
            <a:endParaRPr lang="en-CA"/>
          </a:p>
        </p:txBody>
      </p:sp>
      <p:sp>
        <p:nvSpPr>
          <p:cNvPr id="4" name="Footer Placeholder 3"/>
          <p:cNvSpPr>
            <a:spLocks noGrp="1"/>
          </p:cNvSpPr>
          <p:nvPr>
            <p:ph type="ftr" sz="quarter" idx="11"/>
          </p:nvPr>
        </p:nvSpPr>
        <p:spPr/>
        <p:txBody>
          <a:bodyPr/>
          <a:lstStyle/>
          <a:p>
            <a:endParaRPr lang="en-CA"/>
          </a:p>
        </p:txBody>
      </p:sp>
      <p:sp>
        <p:nvSpPr>
          <p:cNvPr id="5" name="Slide Number Placeholder 4"/>
          <p:cNvSpPr>
            <a:spLocks noGrp="1"/>
          </p:cNvSpPr>
          <p:nvPr>
            <p:ph type="sldNum" sz="quarter" idx="12"/>
          </p:nvPr>
        </p:nvSpPr>
        <p:spPr/>
        <p:txBody>
          <a:bodyPr/>
          <a:lstStyle/>
          <a:p>
            <a:fld id="{49854F85-C1DC-4397-8660-B337A579170E}" type="slidenum">
              <a:rPr lang="en-CA" smtClean="0"/>
              <a:t>‹#›</a:t>
            </a:fld>
            <a:endParaRPr lang="en-CA"/>
          </a:p>
        </p:txBody>
      </p:sp>
    </p:spTree>
    <p:extLst>
      <p:ext uri="{BB962C8B-B14F-4D97-AF65-F5344CB8AC3E}">
        <p14:creationId xmlns:p14="http://schemas.microsoft.com/office/powerpoint/2010/main" val="190812586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CA8EF09-3509-4AD2-BFBF-2A59A7FDE018}" type="datetimeFigureOut">
              <a:rPr lang="en-CA" smtClean="0"/>
              <a:t>12/06/2017</a:t>
            </a:fld>
            <a:endParaRPr lang="en-CA"/>
          </a:p>
        </p:txBody>
      </p:sp>
      <p:sp>
        <p:nvSpPr>
          <p:cNvPr id="3" name="Footer Placeholder 2"/>
          <p:cNvSpPr>
            <a:spLocks noGrp="1"/>
          </p:cNvSpPr>
          <p:nvPr>
            <p:ph type="ftr" sz="quarter" idx="11"/>
          </p:nvPr>
        </p:nvSpPr>
        <p:spPr/>
        <p:txBody>
          <a:bodyPr/>
          <a:lstStyle/>
          <a:p>
            <a:endParaRPr lang="en-CA"/>
          </a:p>
        </p:txBody>
      </p:sp>
      <p:sp>
        <p:nvSpPr>
          <p:cNvPr id="4" name="Slide Number Placeholder 3"/>
          <p:cNvSpPr>
            <a:spLocks noGrp="1"/>
          </p:cNvSpPr>
          <p:nvPr>
            <p:ph type="sldNum" sz="quarter" idx="12"/>
          </p:nvPr>
        </p:nvSpPr>
        <p:spPr/>
        <p:txBody>
          <a:bodyPr/>
          <a:lstStyle/>
          <a:p>
            <a:fld id="{49854F85-C1DC-4397-8660-B337A579170E}" type="slidenum">
              <a:rPr lang="en-CA" smtClean="0"/>
              <a:t>‹#›</a:t>
            </a:fld>
            <a:endParaRPr lang="en-CA"/>
          </a:p>
        </p:txBody>
      </p:sp>
    </p:spTree>
    <p:extLst>
      <p:ext uri="{BB962C8B-B14F-4D97-AF65-F5344CB8AC3E}">
        <p14:creationId xmlns:p14="http://schemas.microsoft.com/office/powerpoint/2010/main" val="298437486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42981" y="318685"/>
            <a:ext cx="2256757" cy="1356263"/>
          </a:xfrm>
        </p:spPr>
        <p:txBody>
          <a:bodyPr anchor="b"/>
          <a:lstStyle>
            <a:lvl1pPr algn="l">
              <a:defRPr sz="2000" b="1"/>
            </a:lvl1pPr>
          </a:lstStyle>
          <a:p>
            <a:r>
              <a:rPr lang="en-US" smtClean="0"/>
              <a:t>Click to edit Master title style</a:t>
            </a:r>
            <a:endParaRPr lang="en-CA"/>
          </a:p>
        </p:txBody>
      </p:sp>
      <p:sp>
        <p:nvSpPr>
          <p:cNvPr id="3" name="Content Placeholder 2"/>
          <p:cNvSpPr>
            <a:spLocks noGrp="1"/>
          </p:cNvSpPr>
          <p:nvPr>
            <p:ph idx="1"/>
          </p:nvPr>
        </p:nvSpPr>
        <p:spPr>
          <a:xfrm>
            <a:off x="2681909" y="318687"/>
            <a:ext cx="3834700" cy="6831341"/>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Text Placeholder 3"/>
          <p:cNvSpPr>
            <a:spLocks noGrp="1"/>
          </p:cNvSpPr>
          <p:nvPr>
            <p:ph type="body" sz="half" idx="2"/>
          </p:nvPr>
        </p:nvSpPr>
        <p:spPr>
          <a:xfrm>
            <a:off x="342981" y="1674949"/>
            <a:ext cx="2256757" cy="547507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CA8EF09-3509-4AD2-BFBF-2A59A7FDE018}" type="datetimeFigureOut">
              <a:rPr lang="en-CA" smtClean="0"/>
              <a:t>12/06/2017</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49854F85-C1DC-4397-8660-B337A579170E}" type="slidenum">
              <a:rPr lang="en-CA" smtClean="0"/>
              <a:t>‹#›</a:t>
            </a:fld>
            <a:endParaRPr lang="en-CA"/>
          </a:p>
        </p:txBody>
      </p:sp>
    </p:spTree>
    <p:extLst>
      <p:ext uri="{BB962C8B-B14F-4D97-AF65-F5344CB8AC3E}">
        <p14:creationId xmlns:p14="http://schemas.microsoft.com/office/powerpoint/2010/main" val="152904428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344529" y="5602924"/>
            <a:ext cx="4115753" cy="661456"/>
          </a:xfrm>
        </p:spPr>
        <p:txBody>
          <a:bodyPr anchor="b"/>
          <a:lstStyle>
            <a:lvl1pPr algn="l">
              <a:defRPr sz="2000" b="1"/>
            </a:lvl1pPr>
          </a:lstStyle>
          <a:p>
            <a:r>
              <a:rPr lang="en-US" smtClean="0"/>
              <a:t>Click to edit Master title style</a:t>
            </a:r>
            <a:endParaRPr lang="en-CA"/>
          </a:p>
        </p:txBody>
      </p:sp>
      <p:sp>
        <p:nvSpPr>
          <p:cNvPr id="3" name="Picture Placeholder 2"/>
          <p:cNvSpPr>
            <a:spLocks noGrp="1"/>
          </p:cNvSpPr>
          <p:nvPr>
            <p:ph type="pic" idx="1"/>
          </p:nvPr>
        </p:nvSpPr>
        <p:spPr>
          <a:xfrm>
            <a:off x="1344529" y="715189"/>
            <a:ext cx="4115753" cy="480250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CA"/>
          </a:p>
        </p:txBody>
      </p:sp>
      <p:sp>
        <p:nvSpPr>
          <p:cNvPr id="4" name="Text Placeholder 3"/>
          <p:cNvSpPr>
            <a:spLocks noGrp="1"/>
          </p:cNvSpPr>
          <p:nvPr>
            <p:ph type="body" sz="half" idx="2"/>
          </p:nvPr>
        </p:nvSpPr>
        <p:spPr>
          <a:xfrm>
            <a:off x="1344529" y="6264379"/>
            <a:ext cx="4115753" cy="93937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CA8EF09-3509-4AD2-BFBF-2A59A7FDE018}" type="datetimeFigureOut">
              <a:rPr lang="en-CA" smtClean="0"/>
              <a:t>12/06/2017</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49854F85-C1DC-4397-8660-B337A579170E}" type="slidenum">
              <a:rPr lang="en-CA" smtClean="0"/>
              <a:t>‹#›</a:t>
            </a:fld>
            <a:endParaRPr lang="en-CA"/>
          </a:p>
        </p:txBody>
      </p:sp>
    </p:spTree>
    <p:extLst>
      <p:ext uri="{BB962C8B-B14F-4D97-AF65-F5344CB8AC3E}">
        <p14:creationId xmlns:p14="http://schemas.microsoft.com/office/powerpoint/2010/main" val="64310224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42980" y="320539"/>
            <a:ext cx="6173630" cy="1334029"/>
          </a:xfrm>
          <a:prstGeom prst="rect">
            <a:avLst/>
          </a:prstGeom>
        </p:spPr>
        <p:txBody>
          <a:bodyPr vert="horz" lIns="91440" tIns="45720" rIns="91440" bIns="45720" rtlCol="0" anchor="ctr">
            <a:normAutofit/>
          </a:bodyPr>
          <a:lstStyle/>
          <a:p>
            <a:r>
              <a:rPr lang="en-US" smtClean="0"/>
              <a:t>Click to edit Master title style</a:t>
            </a:r>
            <a:endParaRPr lang="en-CA"/>
          </a:p>
        </p:txBody>
      </p:sp>
      <p:sp>
        <p:nvSpPr>
          <p:cNvPr id="3" name="Text Placeholder 2"/>
          <p:cNvSpPr>
            <a:spLocks noGrp="1"/>
          </p:cNvSpPr>
          <p:nvPr>
            <p:ph type="body" idx="1"/>
          </p:nvPr>
        </p:nvSpPr>
        <p:spPr>
          <a:xfrm>
            <a:off x="342980" y="1867642"/>
            <a:ext cx="6173630" cy="5282386"/>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2"/>
          </p:nvPr>
        </p:nvSpPr>
        <p:spPr>
          <a:xfrm>
            <a:off x="342980" y="7418686"/>
            <a:ext cx="1600570" cy="426148"/>
          </a:xfrm>
          <a:prstGeom prst="rect">
            <a:avLst/>
          </a:prstGeom>
        </p:spPr>
        <p:txBody>
          <a:bodyPr vert="horz" lIns="91440" tIns="45720" rIns="91440" bIns="45720" rtlCol="0" anchor="ctr"/>
          <a:lstStyle>
            <a:lvl1pPr algn="l">
              <a:defRPr sz="1200">
                <a:solidFill>
                  <a:schemeClr val="tx1">
                    <a:tint val="75000"/>
                  </a:schemeClr>
                </a:solidFill>
              </a:defRPr>
            </a:lvl1pPr>
          </a:lstStyle>
          <a:p>
            <a:fld id="{9CA8EF09-3509-4AD2-BFBF-2A59A7FDE018}" type="datetimeFigureOut">
              <a:rPr lang="en-CA" smtClean="0"/>
              <a:t>12/06/2017</a:t>
            </a:fld>
            <a:endParaRPr lang="en-CA"/>
          </a:p>
        </p:txBody>
      </p:sp>
      <p:sp>
        <p:nvSpPr>
          <p:cNvPr id="5" name="Footer Placeholder 4"/>
          <p:cNvSpPr>
            <a:spLocks noGrp="1"/>
          </p:cNvSpPr>
          <p:nvPr>
            <p:ph type="ftr" sz="quarter" idx="3"/>
          </p:nvPr>
        </p:nvSpPr>
        <p:spPr>
          <a:xfrm>
            <a:off x="2343694" y="7418686"/>
            <a:ext cx="2172203" cy="426148"/>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CA"/>
          </a:p>
        </p:txBody>
      </p:sp>
      <p:sp>
        <p:nvSpPr>
          <p:cNvPr id="6" name="Slide Number Placeholder 5"/>
          <p:cNvSpPr>
            <a:spLocks noGrp="1"/>
          </p:cNvSpPr>
          <p:nvPr>
            <p:ph type="sldNum" sz="quarter" idx="4"/>
          </p:nvPr>
        </p:nvSpPr>
        <p:spPr>
          <a:xfrm>
            <a:off x="4916039" y="7418686"/>
            <a:ext cx="1600570" cy="426148"/>
          </a:xfrm>
          <a:prstGeom prst="rect">
            <a:avLst/>
          </a:prstGeom>
        </p:spPr>
        <p:txBody>
          <a:bodyPr vert="horz" lIns="91440" tIns="45720" rIns="91440" bIns="45720" rtlCol="0" anchor="ctr"/>
          <a:lstStyle>
            <a:lvl1pPr algn="r">
              <a:defRPr sz="1200">
                <a:solidFill>
                  <a:schemeClr val="tx1">
                    <a:tint val="75000"/>
                  </a:schemeClr>
                </a:solidFill>
              </a:defRPr>
            </a:lvl1pPr>
          </a:lstStyle>
          <a:p>
            <a:fld id="{49854F85-C1DC-4397-8660-B337A579170E}" type="slidenum">
              <a:rPr lang="en-CA" smtClean="0"/>
              <a:t>‹#›</a:t>
            </a:fld>
            <a:endParaRPr lang="en-CA"/>
          </a:p>
        </p:txBody>
      </p:sp>
    </p:spTree>
    <p:extLst>
      <p:ext uri="{BB962C8B-B14F-4D97-AF65-F5344CB8AC3E}">
        <p14:creationId xmlns:p14="http://schemas.microsoft.com/office/powerpoint/2010/main" val="378793234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9"/>
          <p:cNvSpPr txBox="1"/>
          <p:nvPr/>
        </p:nvSpPr>
        <p:spPr>
          <a:xfrm>
            <a:off x="117425" y="7131466"/>
            <a:ext cx="6687135" cy="900246"/>
          </a:xfrm>
          <a:prstGeom prst="rect">
            <a:avLst/>
          </a:prstGeom>
          <a:noFill/>
        </p:spPr>
        <p:txBody>
          <a:bodyPr wrap="square" rtlCol="0">
            <a:spAutoFit/>
          </a:bodyPr>
          <a:lstStyle/>
          <a:p>
            <a:pPr algn="just"/>
            <a:r>
              <a:rPr lang="en-US" sz="1050" b="1" dirty="0" smtClean="0">
                <a:latin typeface="Arial" panose="020B0604020202020204" pitchFamily="34" charset="0"/>
                <a:cs typeface="Arial" panose="020B0604020202020204" pitchFamily="34" charset="0"/>
              </a:rPr>
              <a:t>S3 Figure. </a:t>
            </a:r>
            <a:r>
              <a:rPr lang="en-US" sz="1050" b="1" dirty="0">
                <a:latin typeface="Arial" panose="020B0604020202020204" pitchFamily="34" charset="0"/>
                <a:cs typeface="Arial" panose="020B0604020202020204" pitchFamily="34" charset="0"/>
              </a:rPr>
              <a:t>Prediction of the effects of modulating RBM5 and/or RBM10 levels. </a:t>
            </a:r>
            <a:r>
              <a:rPr lang="en-US" sz="1050" dirty="0">
                <a:latin typeface="Arial" panose="020B0604020202020204" pitchFamily="34" charset="0"/>
                <a:cs typeface="Arial" panose="020B0604020202020204" pitchFamily="34" charset="0"/>
              </a:rPr>
              <a:t>Using </a:t>
            </a:r>
            <a:r>
              <a:rPr lang="en-US" sz="1050" dirty="0" smtClean="0">
                <a:latin typeface="Arial" panose="020B0604020202020204" pitchFamily="34" charset="0"/>
                <a:cs typeface="Arial" panose="020B0604020202020204" pitchFamily="34" charset="0"/>
              </a:rPr>
              <a:t>our working </a:t>
            </a:r>
            <a:r>
              <a:rPr lang="en-US" sz="1050" dirty="0">
                <a:latin typeface="Arial" panose="020B0604020202020204" pitchFamily="34" charset="0"/>
                <a:cs typeface="Arial" panose="020B0604020202020204" pitchFamily="34" charset="0"/>
              </a:rPr>
              <a:t>model, we predict the effects of (A) RBM5 overexpression, (B) RBM5KD, (C) RBM10KD in an RBM5-expressing system, and (D) RBM10KD in an RBM5-null system. Open green, blue and purple arrows indicate effect, and thickness of said arrows indicates activity levels (dotted arrows indicate least activity). Closed red arrows indicate direction of expression change only. For detailed description of model, refer to text.</a:t>
            </a:r>
            <a:endParaRPr lang="en-CA" sz="1050" dirty="0">
              <a:latin typeface="Arial" panose="020B0604020202020204" pitchFamily="34" charset="0"/>
              <a:cs typeface="Arial" panose="020B0604020202020204" pitchFamily="34" charset="0"/>
            </a:endParaRPr>
          </a:p>
        </p:txBody>
      </p:sp>
      <p:pic>
        <p:nvPicPr>
          <p:cNvPr id="1027"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24421" y="41324"/>
            <a:ext cx="5637333" cy="71291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07839074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12012</TotalTime>
  <Words>99</Words>
  <Application>Microsoft Office PowerPoint</Application>
  <PresentationFormat>Custom</PresentationFormat>
  <Paragraphs>1</Paragraphs>
  <Slides>1</Slides>
  <Notes>0</Notes>
  <HiddenSlides>0</HiddenSlides>
  <MMClips>0</MMClips>
  <ScaleCrop>false</ScaleCrop>
  <HeadingPairs>
    <vt:vector size="4" baseType="variant">
      <vt:variant>
        <vt:lpstr>Theme</vt:lpstr>
      </vt:variant>
      <vt:variant>
        <vt:i4>1</vt:i4>
      </vt:variant>
      <vt:variant>
        <vt:lpstr>Slide Titles</vt:lpstr>
      </vt:variant>
      <vt:variant>
        <vt:i4>1</vt:i4>
      </vt:variant>
    </vt:vector>
  </HeadingPairs>
  <TitlesOfParts>
    <vt:vector size="2" baseType="lpstr">
      <vt:lpstr>Office Theme</vt:lpstr>
      <vt:lpstr>PowerPoint Presentation</vt:lpstr>
    </vt:vector>
  </TitlesOfParts>
  <Company>Health Sciences North - Horizon Santé-Nord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Figures for RBM5 paper</dc:title>
  <dc:creator>Loiselle, Julie</dc:creator>
  <cp:lastModifiedBy>Loiselle, Julie</cp:lastModifiedBy>
  <cp:revision>442</cp:revision>
  <cp:lastPrinted>2017-05-05T19:45:55Z</cp:lastPrinted>
  <dcterms:created xsi:type="dcterms:W3CDTF">2015-10-26T15:16:26Z</dcterms:created>
  <dcterms:modified xsi:type="dcterms:W3CDTF">2017-06-12T18:18:04Z</dcterms:modified>
</cp:coreProperties>
</file>