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4" d="100"/>
          <a:sy n="64" d="100"/>
        </p:scale>
        <p:origin x="-15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8237D-65C7-4E41-8DA0-2129D309B2D5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B532F-0601-4562-9B81-31CC105D54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8237D-65C7-4E41-8DA0-2129D309B2D5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B532F-0601-4562-9B81-31CC105D54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8237D-65C7-4E41-8DA0-2129D309B2D5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B532F-0601-4562-9B81-31CC105D54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8237D-65C7-4E41-8DA0-2129D309B2D5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B532F-0601-4562-9B81-31CC105D54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8237D-65C7-4E41-8DA0-2129D309B2D5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B532F-0601-4562-9B81-31CC105D54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8237D-65C7-4E41-8DA0-2129D309B2D5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B532F-0601-4562-9B81-31CC105D54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8237D-65C7-4E41-8DA0-2129D309B2D5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B532F-0601-4562-9B81-31CC105D54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8237D-65C7-4E41-8DA0-2129D309B2D5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B532F-0601-4562-9B81-31CC105D54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8237D-65C7-4E41-8DA0-2129D309B2D5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B532F-0601-4562-9B81-31CC105D54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8237D-65C7-4E41-8DA0-2129D309B2D5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B532F-0601-4562-9B81-31CC105D54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8237D-65C7-4E41-8DA0-2129D309B2D5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B532F-0601-4562-9B81-31CC105D54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8237D-65C7-4E41-8DA0-2129D309B2D5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B532F-0601-4562-9B81-31CC105D544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Tii\Desktop\ZZMY STUFF\2 June\A_PDV_APMV_July16\1_Sept16\1\x\New folder\New folder\z\1\condensed\Thesis\SDT3.tif"/>
          <p:cNvPicPr/>
          <p:nvPr/>
        </p:nvPicPr>
        <p:blipFill>
          <a:blip r:embed="rId2" cstate="print"/>
          <a:srcRect l="2220" t="2692" r="6201" b="4038"/>
          <a:stretch>
            <a:fillRect/>
          </a:stretch>
        </p:blipFill>
        <p:spPr bwMode="auto">
          <a:xfrm>
            <a:off x="838200" y="304799"/>
            <a:ext cx="7010400" cy="4800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838200" y="5244405"/>
            <a:ext cx="725805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Figure S1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Distribution of percentage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pairwise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sequence identity and the proportions of these identities within the distribution of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(A) 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American plum line pattern virus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(APLPV), (B)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Apple mosaic virus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(ApMV), (C)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Prune dwarf virus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(PDV), (D)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Prunus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necrotic </a:t>
            </a:r>
            <a:r>
              <a:rPr kumimoji="0" lang="en-US" sz="1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ringspot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virus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(PNRSV)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and the two putative 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Ilarvirus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species, (E) 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Ilarvirus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-S1 and (F) 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Ilarvirus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-S2,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pooled amplicon sequence variants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Sequence variants of both APLPV and ApMV phylogroup 1 are in blue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colour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PDV phylogroup 2 and 3 are in blue and red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colour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respectively; PNRSV phylogroup 1 and 4 are in blue and red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colour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respectively; and both </a:t>
            </a:r>
            <a:r>
              <a:rPr kumimoji="0" lang="en-A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Ilarvirus</a:t>
            </a:r>
            <a:r>
              <a:rPr kumimoji="0" lang="en-A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-S1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and </a:t>
            </a:r>
            <a:r>
              <a:rPr kumimoji="0" lang="en-A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Ilarvirus</a:t>
            </a:r>
            <a:r>
              <a:rPr kumimoji="0" lang="en-A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-S2 phylogroup 1 and 2 are colour coded red and blue respectively.</a:t>
            </a:r>
            <a:endParaRPr kumimoji="0" lang="en-A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14336D5B64B243929ABF7A6F2042C3" ma:contentTypeVersion="7" ma:contentTypeDescription="Create a new document." ma:contentTypeScope="" ma:versionID="fcfc8e5995a43021ae4cbe819a0dac15">
  <xsd:schema xmlns:xsd="http://www.w3.org/2001/XMLSchema" xmlns:p="http://schemas.microsoft.com/office/2006/metadata/properties" xmlns:ns2="0ee220af-f9d7-4c7f-8433-50fb4088673f" targetNamespace="http://schemas.microsoft.com/office/2006/metadata/properties" ma:root="true" ma:fieldsID="78890a358360b9fb23cfa529a447f4d9" ns2:_="">
    <xsd:import namespace="0ee220af-f9d7-4c7f-8433-50fb4088673f"/>
    <xsd:element name="properties">
      <xsd:complexType>
        <xsd:sequence>
          <xsd:element name="documentManagement">
            <xsd:complexType>
              <xsd:all>
                <xsd:element ref="ns2:DocumentType" minOccurs="0"/>
                <xsd:element ref="ns2:FileFormat" minOccurs="0"/>
                <xsd:element ref="ns2:DocumentId" minOccurs="0"/>
                <xsd:element ref="ns2:TitleName" minOccurs="0"/>
                <xsd:element ref="ns2:StageName" minOccurs="0"/>
                <xsd:element ref="ns2:IsDeleted" minOccurs="0"/>
                <xsd:element ref="ns2:Checked_x0020_Out_x0020_To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0ee220af-f9d7-4c7f-8433-50fb4088673f" elementFormDefault="qualified">
    <xsd:import namespace="http://schemas.microsoft.com/office/2006/documentManagement/types"/>
    <xsd:element name="DocumentType" ma:index="8" nillable="true" ma:displayName="DocumentType" ma:internalName="DocumentType">
      <xsd:simpleType>
        <xsd:restriction base="dms:Text"/>
      </xsd:simpleType>
    </xsd:element>
    <xsd:element name="FileFormat" ma:index="9" nillable="true" ma:displayName="FileFormat" ma:internalName="FileFormat">
      <xsd:simpleType>
        <xsd:restriction base="dms:Text"/>
      </xsd:simpleType>
    </xsd:element>
    <xsd:element name="DocumentId" ma:index="10" nillable="true" ma:displayName="DocumentId" ma:internalName="DocumentId">
      <xsd:simpleType>
        <xsd:restriction base="dms:Text"/>
      </xsd:simpleType>
    </xsd:element>
    <xsd:element name="TitleName" ma:index="11" nillable="true" ma:displayName="TitleName" ma:internalName="TitleName">
      <xsd:simpleType>
        <xsd:restriction base="dms:Text"/>
      </xsd:simpleType>
    </xsd:element>
    <xsd:element name="StageName" ma:index="12" nillable="true" ma:displayName="StageName" ma:internalName="StageName">
      <xsd:simpleType>
        <xsd:restriction base="dms:Text"/>
      </xsd:simpleType>
    </xsd:element>
    <xsd:element name="IsDeleted" ma:index="13" nillable="true" ma:displayName="IsDeleted" ma:default="0" ma:internalName="IsDeleted">
      <xsd:simpleType>
        <xsd:restriction base="dms:Boolean"/>
      </xsd:simpleType>
    </xsd:element>
    <xsd:element name="Checked_x0020_Out_x0020_To" ma:index="14" nillable="true" ma:displayName="Checked Out To" ma:list="UserInfo" ma:internalName="Checked_x0020_Out_x0020_To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Checked_x0020_Out_x0020_To xmlns="0ee220af-f9d7-4c7f-8433-50fb4088673f">
      <UserInfo>
        <DisplayName/>
        <AccountId xsi:nil="true"/>
        <AccountType/>
      </UserInfo>
    </Checked_x0020_Out_x0020_To>
    <IsDeleted xmlns="0ee220af-f9d7-4c7f-8433-50fb4088673f">false</IsDeleted>
    <FileFormat xmlns="0ee220af-f9d7-4c7f-8433-50fb4088673f">PPTX</FileFormat>
    <DocumentType xmlns="0ee220af-f9d7-4c7f-8433-50fb4088673f">Presentation</DocumentType>
    <DocumentId xmlns="0ee220af-f9d7-4c7f-8433-50fb4088673f">Presentation 1.PPTX</DocumentId>
    <TitleName xmlns="0ee220af-f9d7-4c7f-8433-50fb4088673f">Presentation 1.PPTX</TitleName>
    <StageName xmlns="0ee220af-f9d7-4c7f-8433-50fb4088673f" xsi:nil="true"/>
  </documentManagement>
</p:properties>
</file>

<file path=customXml/itemProps1.xml><?xml version="1.0" encoding="utf-8"?>
<ds:datastoreItem xmlns:ds="http://schemas.openxmlformats.org/officeDocument/2006/customXml" ds:itemID="{2774699A-8D3E-4B28-83D5-3DEAF5C737DD}"/>
</file>

<file path=customXml/itemProps2.xml><?xml version="1.0" encoding="utf-8"?>
<ds:datastoreItem xmlns:ds="http://schemas.openxmlformats.org/officeDocument/2006/customXml" ds:itemID="{5B537A87-4FED-4618-AE57-99F6A4077489}"/>
</file>

<file path=customXml/itemProps3.xml><?xml version="1.0" encoding="utf-8"?>
<ds:datastoreItem xmlns:ds="http://schemas.openxmlformats.org/officeDocument/2006/customXml" ds:itemID="{0A1E41B9-BFA4-4ECF-87E2-9DF589EC0AFA}"/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136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WYCLIFF MUTWIRI KINOTI</dc:creator>
  <cp:lastModifiedBy>WYCLIFF MUTWIRI KINOTI</cp:lastModifiedBy>
  <cp:revision>1</cp:revision>
  <dcterms:created xsi:type="dcterms:W3CDTF">2017-04-06T20:15:11Z</dcterms:created>
  <dcterms:modified xsi:type="dcterms:W3CDTF">2017-04-06T20:18:34Z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0x010100A314336D5B64B243929ABF7A6F2042C3</vt:lpwstr>
  </property>
</Properties>
</file>