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9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85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10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2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85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9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93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57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2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05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541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87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81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tiff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975304" y="646278"/>
            <a:ext cx="7523150" cy="3746575"/>
            <a:chOff x="1975304" y="646278"/>
            <a:chExt cx="7523150" cy="3746575"/>
          </a:xfrm>
        </p:grpSpPr>
        <p:sp>
          <p:nvSpPr>
            <p:cNvPr id="2" name="矩形 1"/>
            <p:cNvSpPr/>
            <p:nvPr/>
          </p:nvSpPr>
          <p:spPr>
            <a:xfrm>
              <a:off x="1975304" y="646278"/>
              <a:ext cx="752315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 smtClean="0">
                  <a:latin typeface="Arial" pitchFamily="34" charset="0"/>
                  <a:cs typeface="Arial" pitchFamily="34" charset="0"/>
                </a:rPr>
                <a:t>S2 Fig   </a:t>
              </a:r>
              <a:r>
                <a:rPr lang="en-US" altLang="zh-CN" sz="1600" b="1" dirty="0" err="1" smtClean="0">
                  <a:latin typeface="Arial" pitchFamily="34" charset="0"/>
                  <a:cs typeface="Arial" pitchFamily="34" charset="0"/>
                </a:rPr>
                <a:t>Bazedoxifene</a:t>
              </a:r>
              <a:r>
                <a:rPr lang="en-US" altLang="zh-CN" sz="16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zh-CN" sz="1600" b="1" dirty="0">
                  <a:latin typeface="Arial" pitchFamily="34" charset="0"/>
                  <a:cs typeface="Arial" pitchFamily="34" charset="0"/>
                </a:rPr>
                <a:t>blocks GP130 to interact with IL-6R and JAK1/STAT3. </a:t>
              </a:r>
              <a:endParaRPr lang="zh-CN" alt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5061740" y="2099978"/>
              <a:ext cx="2451862" cy="2292875"/>
              <a:chOff x="5092157" y="1461829"/>
              <a:chExt cx="2451862" cy="2292875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5186087" y="2162708"/>
                <a:ext cx="11015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0                 15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372490" y="2459340"/>
                <a:ext cx="5741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p130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383033" y="2796556"/>
                <a:ext cx="50526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IL-6R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376885" y="3134768"/>
                <a:ext cx="59022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STAT3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373220" y="3491638"/>
                <a:ext cx="51167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JAK1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6557852" y="1976868"/>
                <a:ext cx="98616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IP: GP130 Ab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6529555" y="2188750"/>
                <a:ext cx="44275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WB: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545006" y="1461829"/>
                <a:ext cx="4058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b="1" dirty="0" smtClean="0">
                    <a:latin typeface="Arial" pitchFamily="34" charset="0"/>
                    <a:cs typeface="Arial" pitchFamily="34" charset="0"/>
                  </a:rPr>
                  <a:t>RD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5092157" y="1905455"/>
                <a:ext cx="1311578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Bazedoxifene</a:t>
                </a:r>
                <a:r>
                  <a:rPr lang="en-US" altLang="zh-CN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altLang="zh-CN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µM)</a:t>
                </a:r>
                <a:endParaRPr lang="zh-CN" altLang="en-US" sz="1000" dirty="0"/>
              </a:p>
            </p:txBody>
          </p:sp>
          <p:cxnSp>
            <p:nvCxnSpPr>
              <p:cNvPr id="14" name="Straight Connector 1043"/>
              <p:cNvCxnSpPr/>
              <p:nvPr/>
            </p:nvCxnSpPr>
            <p:spPr>
              <a:xfrm>
                <a:off x="5189530" y="2180733"/>
                <a:ext cx="1152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16" name="Picture 3"/>
              <p:cNvPicPr preferRelativeResize="0">
                <a:picLocks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110" b="3533"/>
              <a:stretch/>
            </p:blipFill>
            <p:spPr>
              <a:xfrm>
                <a:off x="5102420" y="2404894"/>
                <a:ext cx="1270800" cy="309600"/>
              </a:xfrm>
              <a:prstGeom prst="rect">
                <a:avLst/>
              </a:prstGeom>
            </p:spPr>
          </p:pic>
          <p:pic>
            <p:nvPicPr>
              <p:cNvPr id="19" name="Picture 13"/>
              <p:cNvPicPr preferRelativeResize="0">
                <a:picLocks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418" t="1" r="1419" b="3778"/>
              <a:stretch/>
            </p:blipFill>
            <p:spPr>
              <a:xfrm>
                <a:off x="5102420" y="2752336"/>
                <a:ext cx="1270800" cy="309600"/>
              </a:xfrm>
              <a:prstGeom prst="rect">
                <a:avLst/>
              </a:prstGeom>
            </p:spPr>
          </p:pic>
          <p:pic>
            <p:nvPicPr>
              <p:cNvPr id="20" name="Picture 1"/>
              <p:cNvPicPr preferRelativeResize="0">
                <a:picLocks/>
              </p:cNvPicPr>
              <p:nvPr/>
            </p:nvPicPr>
            <p:blipFill rotWithShape="1">
              <a:blip r:embed="rId6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041"/>
              <a:stretch/>
            </p:blipFill>
            <p:spPr>
              <a:xfrm>
                <a:off x="5102420" y="3099067"/>
                <a:ext cx="1270800" cy="309600"/>
              </a:xfrm>
              <a:prstGeom prst="rect">
                <a:avLst/>
              </a:prstGeom>
            </p:spPr>
          </p:pic>
          <p:pic>
            <p:nvPicPr>
              <p:cNvPr id="21" name="Picture 2"/>
              <p:cNvPicPr preferRelativeResize="0">
                <a:picLocks/>
              </p:cNvPicPr>
              <p:nvPr/>
            </p:nvPicPr>
            <p:blipFill rotWithShape="1">
              <a:blip r:embed="rId7" cstate="print">
                <a:duotone>
                  <a:prstClr val="black"/>
                  <a:schemeClr val="bg2">
                    <a:lumMod val="90000"/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131"/>
              <a:stretch/>
            </p:blipFill>
            <p:spPr>
              <a:xfrm>
                <a:off x="5102420" y="3445104"/>
                <a:ext cx="1270800" cy="3096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60537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2437</TotalTime>
  <Words>30</Words>
  <Application>Microsoft Office PowerPoint</Application>
  <PresentationFormat>自定义</PresentationFormat>
  <Paragraphs>10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Xiang</dc:creator>
  <cp:lastModifiedBy>shixiao</cp:lastModifiedBy>
  <cp:revision>66</cp:revision>
  <dcterms:created xsi:type="dcterms:W3CDTF">2017-03-06T18:28:10Z</dcterms:created>
  <dcterms:modified xsi:type="dcterms:W3CDTF">2017-06-18T14:09:39Z</dcterms:modified>
</cp:coreProperties>
</file>