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5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10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85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3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57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2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0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41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87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0906B-373E-4003-802C-84CE26BDFFB4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1E974-0B0A-499A-833C-C40C5F6D4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8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198997"/>
              </p:ext>
            </p:extLst>
          </p:nvPr>
        </p:nvGraphicFramePr>
        <p:xfrm>
          <a:off x="1844382" y="1480067"/>
          <a:ext cx="8516638" cy="2133600"/>
        </p:xfrm>
        <a:graphic>
          <a:graphicData uri="http://schemas.openxmlformats.org/drawingml/2006/table">
            <a:tbl>
              <a:tblPr/>
              <a:tblGrid>
                <a:gridCol w="2129159"/>
                <a:gridCol w="4290336"/>
                <a:gridCol w="1040567"/>
                <a:gridCol w="1056576"/>
              </a:tblGrid>
              <a:tr h="2254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Gene</a:t>
                      </a:r>
                      <a:endParaRPr lang="en-US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Primers</a:t>
                      </a:r>
                      <a:endParaRPr lang="en-US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Size</a:t>
                      </a:r>
                      <a:endParaRPr lang="en-US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Source</a:t>
                      </a:r>
                      <a:endParaRPr lang="en-US" sz="10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Cyclin</a:t>
                      </a: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D1</a:t>
                      </a: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Forward: 5’-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GCTGGAGCCCGTGAAAAAGA-3’</a:t>
                      </a:r>
                      <a:endParaRPr lang="en-US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Reverse: 5’-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CTCCGCCTCTGGCATTTTG-3’</a:t>
                      </a:r>
                      <a:endParaRPr lang="en-US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3127" marR="83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247</a:t>
                      </a: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(1)</a:t>
                      </a: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Survivin</a:t>
                      </a: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Forward: 5’-ACCAGGTGAGAAGTGAGGGA-3’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Reverse: 5’-AACAGTAGAGGAGCCAGGGA-3’</a:t>
                      </a:r>
                    </a:p>
                  </a:txBody>
                  <a:tcPr marL="83127" marR="83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309</a:t>
                      </a: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(2)</a:t>
                      </a: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Bcl</a:t>
                      </a: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-Xl</a:t>
                      </a: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Forward: 5’-TTGGACAATGGACTGGTTGA-3’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Reverse: 5’-GTAGAGTGGATGGTCAGTG-3’</a:t>
                      </a:r>
                    </a:p>
                  </a:txBody>
                  <a:tcPr marL="83127" marR="83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765</a:t>
                      </a: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(3)</a:t>
                      </a:r>
                      <a:endParaRPr lang="en-US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GAPDH</a:t>
                      </a: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Forward: 5’-TGATGACATCAAGAAGGTGGTGAAG-3’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Reverse: 5’-TCCTTGGAGGCCATGTGGGCAT-3’</a:t>
                      </a:r>
                    </a:p>
                  </a:txBody>
                  <a:tcPr marL="83127" marR="831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240</a:t>
                      </a: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(4)</a:t>
                      </a:r>
                      <a:endParaRPr lang="en-US" sz="1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83127" marR="831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73" name="Rectangle 1"/>
          <p:cNvSpPr>
            <a:spLocks noChangeArrowheads="1"/>
          </p:cNvSpPr>
          <p:nvPr/>
        </p:nvSpPr>
        <p:spPr bwMode="auto">
          <a:xfrm>
            <a:off x="1117601" y="3889438"/>
            <a:ext cx="10843684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1.Tian X, Li J, Ma ZM, Zhao C, Wan DF, Wen YM. Role of hepatitis B surface antigen in the development of hepatocellular carcinoma: regulation of lymphoid enhancer-binding factor 1. J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Exp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Clin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Cancer Res 2009;28:58.</a:t>
            </a:r>
          </a:p>
          <a:p>
            <a:pPr eaLnBrk="0" hangingPunct="0"/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2.Paydas S,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Tanriverdi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K,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Yavuz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S,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Disel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U,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Sahin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B,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Burgut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R.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Survivin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aven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: two distinct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antiapoptotic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signals in acute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leukemias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. Ann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Oncol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2003;14(7):1045-50.</a:t>
            </a:r>
          </a:p>
          <a:p>
            <a:pPr eaLnBrk="0" hangingPunct="0"/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3.Yamaguchi H,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Inokuchi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K,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Tarusawa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M, Dan K. Mutation of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bcl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-x gene in non-Hodgkin's lymphoma. American journal of hematology 2002;69(1):74-6.</a:t>
            </a:r>
          </a:p>
          <a:p>
            <a:pPr eaLnBrk="0" hangingPunct="0"/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4.Shimonovitz S, Hurwitz A,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Dushnik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M,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Anteby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E,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Geva-Eldar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T,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Yagel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S. Developmental regulation of the expression of 72 and 92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kd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type IV collagenases in human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trophoblasts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: a possible mechanism for control of </a:t>
            </a:r>
            <a:r>
              <a:rPr lang="en-US" altLang="zh-CN" sz="12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trophoblast</a:t>
            </a:r>
            <a:r>
              <a:rPr lang="en-US" altLang="zh-CN" sz="1200" dirty="0">
                <a:latin typeface="Arial" pitchFamily="34" charset="0"/>
                <a:ea typeface="Calibri" pitchFamily="34" charset="0"/>
                <a:cs typeface="Arial" pitchFamily="34" charset="0"/>
              </a:rPr>
              <a:t> invasion. American journal of obstetrics and gynecology 1994;171(3):832-8.</a:t>
            </a:r>
          </a:p>
          <a:p>
            <a:pPr eaLnBrk="0" hangingPunct="0"/>
            <a:endParaRPr lang="en-US" altLang="zh-CN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5874" name="TextBox 3"/>
          <p:cNvSpPr txBox="1">
            <a:spLocks noChangeArrowheads="1"/>
          </p:cNvSpPr>
          <p:nvPr/>
        </p:nvSpPr>
        <p:spPr bwMode="auto">
          <a:xfrm>
            <a:off x="1262743" y="231086"/>
            <a:ext cx="95939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latin typeface="Arial" pitchFamily="34" charset="0"/>
                <a:cs typeface="Arial" pitchFamily="34" charset="0"/>
              </a:rPr>
              <a:t>S1 </a:t>
            </a:r>
            <a:r>
              <a:rPr lang="en-US" altLang="zh-CN" sz="1600" b="1" dirty="0" smtClean="0">
                <a:latin typeface="Arial" pitchFamily="34" charset="0"/>
                <a:cs typeface="Arial" pitchFamily="34" charset="0"/>
              </a:rPr>
              <a:t>Table  The </a:t>
            </a:r>
            <a:r>
              <a:rPr lang="en-US" altLang="zh-CN" sz="1600" b="1" dirty="0">
                <a:latin typeface="Arial" pitchFamily="34" charset="0"/>
                <a:cs typeface="Arial" pitchFamily="34" charset="0"/>
              </a:rPr>
              <a:t>DNA sequences of primers of STAT3 downstream target genes (</a:t>
            </a:r>
            <a:r>
              <a:rPr lang="en-US" altLang="zh-CN" sz="1600" b="1" dirty="0" err="1">
                <a:latin typeface="Arial" pitchFamily="34" charset="0"/>
                <a:cs typeface="Arial" pitchFamily="34" charset="0"/>
              </a:rPr>
              <a:t>Cyclin</a:t>
            </a:r>
            <a:r>
              <a:rPr lang="en-US" altLang="zh-CN" sz="1600" b="1" dirty="0">
                <a:latin typeface="Arial" pitchFamily="34" charset="0"/>
                <a:cs typeface="Arial" pitchFamily="34" charset="0"/>
              </a:rPr>
              <a:t> D1, </a:t>
            </a:r>
            <a:r>
              <a:rPr lang="en-US" altLang="zh-CN" sz="1600" b="1" dirty="0" err="1">
                <a:latin typeface="Arial" pitchFamily="34" charset="0"/>
                <a:cs typeface="Arial" pitchFamily="34" charset="0"/>
              </a:rPr>
              <a:t>Survivin</a:t>
            </a:r>
            <a:r>
              <a:rPr lang="en-US" altLang="zh-CN" sz="16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zh-CN" sz="1600" b="1" dirty="0" err="1">
                <a:latin typeface="Arial" pitchFamily="34" charset="0"/>
                <a:cs typeface="Arial" pitchFamily="34" charset="0"/>
              </a:rPr>
              <a:t>Bcl</a:t>
            </a:r>
            <a:r>
              <a:rPr lang="en-US" altLang="zh-CN" sz="1600" b="1" dirty="0">
                <a:latin typeface="Arial" pitchFamily="34" charset="0"/>
                <a:cs typeface="Arial" pitchFamily="34" charset="0"/>
              </a:rPr>
              <a:t>-xl and GAPDH) used for RT-PCR analysis.</a:t>
            </a:r>
            <a:r>
              <a:rPr lang="en-US" altLang="zh-CN" sz="1600" b="1" dirty="0">
                <a:latin typeface="Arial" pitchFamily="34" charset="0"/>
                <a:cs typeface="Arial" pitchFamily="34" charset="0"/>
              </a:rPr>
              <a:t> </a:t>
            </a:r>
            <a:endParaRPr lang="en-US" altLang="zh-CN" sz="1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593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2410</TotalTime>
  <Words>263</Words>
  <Application>Microsoft Office PowerPoint</Application>
  <PresentationFormat>自定义</PresentationFormat>
  <Paragraphs>29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Xiang</dc:creator>
  <cp:lastModifiedBy>shixiao</cp:lastModifiedBy>
  <cp:revision>65</cp:revision>
  <dcterms:created xsi:type="dcterms:W3CDTF">2017-03-06T18:28:10Z</dcterms:created>
  <dcterms:modified xsi:type="dcterms:W3CDTF">2017-06-18T14:23:44Z</dcterms:modified>
</cp:coreProperties>
</file>