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43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EBF9-0791-41B6-9EB4-B6DE429E969E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4B59F-E7F6-479A-8E2C-30C02AEB1B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EBF9-0791-41B6-9EB4-B6DE429E969E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4B59F-E7F6-479A-8E2C-30C02AEB1B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EBF9-0791-41B6-9EB4-B6DE429E969E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4B59F-E7F6-479A-8E2C-30C02AEB1B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EBF9-0791-41B6-9EB4-B6DE429E969E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4B59F-E7F6-479A-8E2C-30C02AEB1B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EBF9-0791-41B6-9EB4-B6DE429E969E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4B59F-E7F6-479A-8E2C-30C02AEB1B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EBF9-0791-41B6-9EB4-B6DE429E969E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4B59F-E7F6-479A-8E2C-30C02AEB1B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EBF9-0791-41B6-9EB4-B6DE429E969E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4B59F-E7F6-479A-8E2C-30C02AEB1B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EBF9-0791-41B6-9EB4-B6DE429E969E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4B59F-E7F6-479A-8E2C-30C02AEB1B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EBF9-0791-41B6-9EB4-B6DE429E969E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4B59F-E7F6-479A-8E2C-30C02AEB1B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EBF9-0791-41B6-9EB4-B6DE429E969E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4B59F-E7F6-479A-8E2C-30C02AEB1B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EBF9-0791-41B6-9EB4-B6DE429E969E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4B59F-E7F6-479A-8E2C-30C02AEB1B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CAEBF9-0791-41B6-9EB4-B6DE429E969E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E4B59F-E7F6-479A-8E2C-30C02AEB1B4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28775" y="2354574"/>
            <a:ext cx="5886450" cy="2148852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0" y="11668"/>
            <a:ext cx="7924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Supplemental Figure </a:t>
            </a:r>
            <a:r>
              <a:rPr lang="en-US" b="1" dirty="0" smtClean="0"/>
              <a:t>S1.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MSKCC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kimk1</dc:creator>
  <cp:lastModifiedBy>kimk1</cp:lastModifiedBy>
  <cp:revision>2</cp:revision>
  <dcterms:created xsi:type="dcterms:W3CDTF">2016-12-16T22:01:08Z</dcterms:created>
  <dcterms:modified xsi:type="dcterms:W3CDTF">2016-12-19T21:29:02Z</dcterms:modified>
</cp:coreProperties>
</file>