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4" autoAdjust="0"/>
    <p:restoredTop sz="94614" autoAdjust="0"/>
  </p:normalViewPr>
  <p:slideViewPr>
    <p:cSldViewPr>
      <p:cViewPr>
        <p:scale>
          <a:sx n="100" d="100"/>
          <a:sy n="100" d="100"/>
        </p:scale>
        <p:origin x="-33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65919-3E9C-46A9-AD64-7EA150A1656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3CF211-05F2-40CF-BE25-D9649FA9A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C825-9EDF-4E10-BB12-9F1E5D05779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620B3-F16A-4E97-AEF0-020914787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4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7480-61C1-4D53-93C1-B1519E57D2E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5212-C490-4660-98B3-E25B4FDBB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01A0-6F0C-4058-8C1F-5A27E8086633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0759-25E5-4974-B130-1E8F4FCC5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8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1CB5-1E4F-49A3-AE9C-404601F9D51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A829-AC36-42A3-A2FE-47DE439F4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5926-0E41-4E42-A12A-24AA0CD7092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F0965-A5F8-496F-A6F9-C8F207E1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7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BA84-5516-4A47-9559-BE6200AC098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55931-B05A-415D-AFEE-82C400729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B7E59-FAE5-4851-9354-58157464E98F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B6B1-55A2-487D-94B5-8D89175DA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9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42B5-A436-4592-A232-06E931098CF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755D-2062-4F20-B452-AF5D9901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5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3ED3-AD2C-4C7F-B505-65F3CC14FC06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371A-7FFA-4AF2-AC8C-DF119994D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F20D-7C1B-4A78-AD23-BF2604AEDA4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93EE5-E065-40B9-9230-EA13B8D54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2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32F2-A898-4875-9DC6-0568BE9CCD1B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A57DF-D9F3-41E9-9086-5E9B2C2D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4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C65B7-777C-476A-B412-8C5BCBECD66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87B51-C43F-4827-8469-4B6DF6FDE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296803"/>
              </p:ext>
            </p:extLst>
          </p:nvPr>
        </p:nvGraphicFramePr>
        <p:xfrm>
          <a:off x="685800" y="689575"/>
          <a:ext cx="5562600" cy="40223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0701"/>
                <a:gridCol w="1024032"/>
                <a:gridCol w="1024032"/>
                <a:gridCol w="1344042"/>
                <a:gridCol w="1039793"/>
              </a:tblGrid>
              <a:tr h="30480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Nuclear Profiles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Genotype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 single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%small budded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mono-nucleated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bi-nucleated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73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05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rad9 erv14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30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7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 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001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cdc13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05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cdc13 erv14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7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 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105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mad2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48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mad2 erv14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7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 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26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WT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erv14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37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</a:rPr>
                        <a:t>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7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 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26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>
                          <a:effectLst/>
                        </a:rPr>
                        <a:t>WT</a:t>
                      </a:r>
                      <a:r>
                        <a:rPr lang="en-US" sz="1200" i="1" u="none" strike="noStrike" baseline="30000" dirty="0">
                          <a:effectLst/>
                        </a:rPr>
                        <a:t>GCR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14.5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13.5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105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erv14</a:t>
                      </a:r>
                      <a:r>
                        <a:rPr lang="en-US" sz="1200" i="1" u="none" strike="noStrike" baseline="30000" dirty="0">
                          <a:effectLst/>
                        </a:rPr>
                        <a:t>GCR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66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14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4.5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2100171" y="1070576"/>
            <a:ext cx="3810743" cy="394782"/>
            <a:chOff x="1981199" y="6046789"/>
            <a:chExt cx="3810743" cy="394782"/>
          </a:xfrm>
        </p:grpSpPr>
        <p:grpSp>
          <p:nvGrpSpPr>
            <p:cNvPr id="4" name="Group 3"/>
            <p:cNvGrpSpPr/>
            <p:nvPr/>
          </p:nvGrpSpPr>
          <p:grpSpPr>
            <a:xfrm>
              <a:off x="1981199" y="6080337"/>
              <a:ext cx="425281" cy="327686"/>
              <a:chOff x="2556417" y="2381876"/>
              <a:chExt cx="436728" cy="354841"/>
            </a:xfrm>
          </p:grpSpPr>
          <p:sp>
            <p:nvSpPr>
              <p:cNvPr id="21" name="Oval 20"/>
              <p:cNvSpPr/>
              <p:nvPr/>
            </p:nvSpPr>
            <p:spPr>
              <a:xfrm rot="20462659">
                <a:off x="2556417" y="2381876"/>
                <a:ext cx="436728" cy="35484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reeform 21"/>
              <p:cNvSpPr/>
              <p:nvPr/>
            </p:nvSpPr>
            <p:spPr>
              <a:xfrm>
                <a:off x="2803592" y="2551235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2944675" y="6080337"/>
              <a:ext cx="499716" cy="327686"/>
              <a:chOff x="3562819" y="2381876"/>
              <a:chExt cx="495222" cy="35484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562819" y="2381876"/>
                <a:ext cx="495222" cy="354841"/>
                <a:chOff x="2291146" y="5759354"/>
                <a:chExt cx="495222" cy="354841"/>
              </a:xfrm>
            </p:grpSpPr>
            <p:sp>
              <p:nvSpPr>
                <p:cNvPr id="19" name="Oval 18"/>
                <p:cNvSpPr/>
                <p:nvPr/>
              </p:nvSpPr>
              <p:spPr>
                <a:xfrm rot="20462659">
                  <a:off x="2291146" y="5759354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 rot="20462659" flipV="1">
                  <a:off x="2695601" y="5767556"/>
                  <a:ext cx="90767" cy="740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Freeform 17"/>
              <p:cNvSpPr/>
              <p:nvPr/>
            </p:nvSpPr>
            <p:spPr>
              <a:xfrm>
                <a:off x="3875064" y="248309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3962400" y="6046789"/>
              <a:ext cx="569948" cy="394782"/>
              <a:chOff x="4679614" y="2323220"/>
              <a:chExt cx="651826" cy="472152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4679614" y="2323220"/>
                <a:ext cx="651826" cy="472152"/>
                <a:chOff x="4350622" y="6160879"/>
                <a:chExt cx="651826" cy="472152"/>
              </a:xfrm>
            </p:grpSpPr>
            <p:sp>
              <p:nvSpPr>
                <p:cNvPr id="15" name="Oval 14"/>
                <p:cNvSpPr/>
                <p:nvPr/>
              </p:nvSpPr>
              <p:spPr>
                <a:xfrm rot="20462659">
                  <a:off x="4718424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 rot="20462659">
                  <a:off x="4350622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" name="Freeform 13"/>
              <p:cNvSpPr/>
              <p:nvPr/>
            </p:nvSpPr>
            <p:spPr>
              <a:xfrm>
                <a:off x="4976848" y="2486909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181600" y="6051009"/>
              <a:ext cx="610342" cy="386342"/>
              <a:chOff x="5802265" y="2323220"/>
              <a:chExt cx="651826" cy="472152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802265" y="2323220"/>
                <a:ext cx="651826" cy="472152"/>
                <a:chOff x="4350622" y="6160879"/>
                <a:chExt cx="651826" cy="472152"/>
              </a:xfrm>
            </p:grpSpPr>
            <p:sp>
              <p:nvSpPr>
                <p:cNvPr id="11" name="Oval 10"/>
                <p:cNvSpPr/>
                <p:nvPr/>
              </p:nvSpPr>
              <p:spPr>
                <a:xfrm rot="20462659">
                  <a:off x="4718424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 rot="20462659">
                  <a:off x="4350622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" name="Freeform 8"/>
              <p:cNvSpPr/>
              <p:nvPr/>
            </p:nvSpPr>
            <p:spPr>
              <a:xfrm>
                <a:off x="6099499" y="251457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6284784" y="2408910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685800" y="5181600"/>
            <a:ext cx="5562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S4. Nuclear profile data of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rad9Δ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cdc13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mad2Δ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WT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WT</a:t>
            </a:r>
            <a:r>
              <a:rPr lang="en-US" sz="1000" b="1" i="1" baseline="30000" dirty="0">
                <a:latin typeface="Arial" pitchFamily="34" charset="0"/>
                <a:cs typeface="Arial" pitchFamily="34" charset="0"/>
              </a:rPr>
              <a:t>GCR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and their </a:t>
            </a:r>
            <a:r>
              <a:rPr lang="en-US" sz="1000" b="1" i="1" dirty="0" smtClean="0">
                <a:latin typeface="Arial" pitchFamily="34" charset="0"/>
                <a:cs typeface="Arial" pitchFamily="34" charset="0"/>
              </a:rPr>
              <a:t>erv14</a:t>
            </a:r>
          </a:p>
          <a:p>
            <a:endParaRPr lang="en-US" sz="1000" b="1" i="1" dirty="0">
              <a:latin typeface="Arial" pitchFamily="34" charset="0"/>
              <a:cs typeface="Arial" pitchFamily="34" charset="0"/>
            </a:endParaRP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counterparts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. 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distribution of cells in the cell cycle of asynchronously growing cells is shown. Average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of</a:t>
            </a:r>
          </a:p>
          <a:p>
            <a:endParaRPr lang="en-US" sz="1000" dirty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duplicate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cultures is shown. </a:t>
            </a:r>
          </a:p>
        </p:txBody>
      </p:sp>
    </p:spTree>
    <p:extLst>
      <p:ext uri="{BB962C8B-B14F-4D97-AF65-F5344CB8AC3E}">
        <p14:creationId xmlns:p14="http://schemas.microsoft.com/office/powerpoint/2010/main" val="18985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2558</TotalTime>
  <Words>112</Words>
  <Application>Microsoft Office PowerPoint</Application>
  <PresentationFormat>Letter Paper (8.5x11 in)</PresentationFormat>
  <Paragraphs>67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EOLUser</dc:creator>
  <cp:lastModifiedBy>EOLUser</cp:lastModifiedBy>
  <cp:revision>168</cp:revision>
  <dcterms:created xsi:type="dcterms:W3CDTF">2013-05-09T16:18:52Z</dcterms:created>
  <dcterms:modified xsi:type="dcterms:W3CDTF">2017-04-21T19:15:47Z</dcterms:modified>
</cp:coreProperties>
</file>