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7">
          <p15:clr>
            <a:srgbClr val="A4A3A4"/>
          </p15:clr>
        </p15:guide>
        <p15:guide id="2" pos="28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89880" autoAdjust="0"/>
  </p:normalViewPr>
  <p:slideViewPr>
    <p:cSldViewPr snapToGrid="0" snapToObjects="1">
      <p:cViewPr varScale="1">
        <p:scale>
          <a:sx n="103" d="100"/>
          <a:sy n="103" d="100"/>
        </p:scale>
        <p:origin x="2052" y="102"/>
      </p:cViewPr>
      <p:guideLst>
        <p:guide orient="horz" pos="2317"/>
        <p:guide pos="28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A95DE-E719-BE42-9849-11DD81BA7F38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CCE8D-A8A7-E845-A1D7-192783B42F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6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S1: 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alh-6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mutants respond normally to external toxins.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The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alh-6(k1018)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mutants result in constitutive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gst-4::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gfp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expression, with strong signals in muscle tissues.  The GST-4::GFP signal is increased, especially in pharyngeal (arrows) and intestinal cells, after exposure to acrylamide for ~24 hours.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8CCE8D-A8A7-E845-A1D7-192783B42F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269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E2F8-090A-FF42-9CB5-B415E022793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1F15-FA7F-CD4C-8037-CEABECB3D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245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E2F8-090A-FF42-9CB5-B415E022793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1F15-FA7F-CD4C-8037-CEABECB3D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29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E2F8-090A-FF42-9CB5-B415E022793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1F15-FA7F-CD4C-8037-CEABECB3D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43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E2F8-090A-FF42-9CB5-B415E022793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1F15-FA7F-CD4C-8037-CEABECB3D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467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E2F8-090A-FF42-9CB5-B415E022793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1F15-FA7F-CD4C-8037-CEABECB3D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530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E2F8-090A-FF42-9CB5-B415E022793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1F15-FA7F-CD4C-8037-CEABECB3D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812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E2F8-090A-FF42-9CB5-B415E022793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1F15-FA7F-CD4C-8037-CEABECB3D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194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E2F8-090A-FF42-9CB5-B415E022793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1F15-FA7F-CD4C-8037-CEABECB3D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42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E2F8-090A-FF42-9CB5-B415E022793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1F15-FA7F-CD4C-8037-CEABECB3D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78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E2F8-090A-FF42-9CB5-B415E022793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1F15-FA7F-CD4C-8037-CEABECB3D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73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9E2F8-090A-FF42-9CB5-B415E022793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1F15-FA7F-CD4C-8037-CEABECB3D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28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9E2F8-090A-FF42-9CB5-B415E022793F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51F15-FA7F-CD4C-8037-CEABECB3D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50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3465" y="2379130"/>
            <a:ext cx="3279161" cy="25971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05864" y="2313476"/>
            <a:ext cx="162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Acrylamide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83321" y="2313476"/>
            <a:ext cx="1082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Control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4105" y="2379129"/>
            <a:ext cx="3279162" cy="259717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38243" y="1851811"/>
            <a:ext cx="3115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alh-6(k1018); gst-4::gfp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13105" y="2313476"/>
            <a:ext cx="162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Acrylamide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07496" y="2313476"/>
            <a:ext cx="1082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Control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202269" y="1851811"/>
            <a:ext cx="6760631" cy="3149889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6689725" y="3022600"/>
            <a:ext cx="63500" cy="114300"/>
          </a:xfrm>
          <a:prstGeom prst="straightConnector1">
            <a:avLst/>
          </a:prstGeom>
          <a:ln w="9525" cmpd="sng"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7100000" flipH="1" flipV="1">
            <a:off x="7569200" y="2819400"/>
            <a:ext cx="28575" cy="114300"/>
          </a:xfrm>
          <a:prstGeom prst="straightConnector1">
            <a:avLst/>
          </a:prstGeom>
          <a:ln w="9525" cmpd="sng">
            <a:solidFill>
              <a:schemeClr val="bg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0" y="16933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Figure S1</a:t>
            </a:r>
          </a:p>
        </p:txBody>
      </p:sp>
    </p:spTree>
    <p:extLst>
      <p:ext uri="{BB962C8B-B14F-4D97-AF65-F5344CB8AC3E}">
        <p14:creationId xmlns:p14="http://schemas.microsoft.com/office/powerpoint/2010/main" val="1466828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4626</TotalTime>
  <Words>73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NIH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 F</dc:creator>
  <cp:lastModifiedBy>Sarah W</cp:lastModifiedBy>
  <cp:revision>363</cp:revision>
  <cp:lastPrinted>2017-03-29T14:13:19Z</cp:lastPrinted>
  <dcterms:created xsi:type="dcterms:W3CDTF">2017-02-09T17:56:47Z</dcterms:created>
  <dcterms:modified xsi:type="dcterms:W3CDTF">2017-04-19T14:39:05Z</dcterms:modified>
</cp:coreProperties>
</file>