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2" r:id="rId2"/>
    <p:sldId id="285" r:id="rId3"/>
    <p:sldId id="276" r:id="rId4"/>
    <p:sldId id="286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24" autoAdjust="0"/>
    <p:restoredTop sz="94643"/>
  </p:normalViewPr>
  <p:slideViewPr>
    <p:cSldViewPr showGuides="1">
      <p:cViewPr varScale="1">
        <p:scale>
          <a:sx n="115" d="100"/>
          <a:sy n="115" d="100"/>
        </p:scale>
        <p:origin x="25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19C9901-B38E-474A-B197-CEEFA3463AFD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C80BED5-C0BC-49D9-A235-A580D9A08E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87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853C2B1-4F95-47E4-8C36-4733E2CDE92E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685B070-ADA9-4F84-93DB-98DEE1888A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69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5B070-ADA9-4F84-93DB-98DEE1888A0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73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5B070-ADA9-4F84-93DB-98DEE1888A0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6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F4817-79DB-4E67-B52A-96AE9644025F}" type="datetimeFigureOut">
              <a:rPr lang="en-US" smtClean="0"/>
              <a:pPr/>
              <a:t>3/23/17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5C86B-7B66-4B41-BA7D-66EAD57A2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tif"/><Relationship Id="rId7" Type="http://schemas.openxmlformats.org/officeDocument/2006/relationships/image" Target="../media/image13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8930" y="28011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100" y="703281"/>
            <a:ext cx="2638500" cy="15077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775" y="716280"/>
            <a:ext cx="2638500" cy="15077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620" y="5182847"/>
            <a:ext cx="2638500" cy="15077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5" y="5203860"/>
            <a:ext cx="2638500" cy="15077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716" y="2718277"/>
            <a:ext cx="2638500" cy="15077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75659" y="433952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 Narrow" panose="020B0606020202030204" pitchFamily="34" charset="0"/>
                <a:cs typeface="Arial" pitchFamily="34" charset="0"/>
              </a:rPr>
              <a:t>Coustan</a:t>
            </a:r>
            <a:r>
              <a:rPr lang="en-US" sz="1400" b="1" dirty="0">
                <a:latin typeface="Arial Narrow" panose="020B0606020202030204" pitchFamily="34" charset="0"/>
                <a:cs typeface="Arial" pitchFamily="34" charset="0"/>
              </a:rPr>
              <a:t>-Smith Database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2934" y="4921532"/>
            <a:ext cx="2254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 Narrow" panose="020B0606020202030204" pitchFamily="34" charset="0"/>
                <a:cs typeface="Arial" pitchFamily="34" charset="0"/>
              </a:rPr>
              <a:t>Kirschner-Schwabe</a:t>
            </a:r>
            <a:r>
              <a:rPr lang="en-US" sz="1400" b="1" dirty="0">
                <a:latin typeface="Arial Narrow" panose="020B0606020202030204" pitchFamily="34" charset="0"/>
                <a:cs typeface="Arial" pitchFamily="34" charset="0"/>
              </a:rPr>
              <a:t> Database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05153" y="407227"/>
            <a:ext cx="1534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 Narrow" panose="020B0606020202030204" pitchFamily="34" charset="0"/>
                <a:cs typeface="Arial" pitchFamily="34" charset="0"/>
              </a:rPr>
              <a:t>Bhojwani</a:t>
            </a:r>
            <a:r>
              <a:rPr lang="en-US" sz="1400" b="1" dirty="0">
                <a:latin typeface="Arial Narrow" panose="020B0606020202030204" pitchFamily="34" charset="0"/>
                <a:cs typeface="Arial" pitchFamily="34" charset="0"/>
              </a:rPr>
              <a:t> Database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94986" y="2435949"/>
            <a:ext cx="1729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 Narrow" panose="020B0606020202030204" pitchFamily="34" charset="0"/>
                <a:cs typeface="Arial" pitchFamily="34" charset="0"/>
              </a:rPr>
              <a:t>Ramaswany</a:t>
            </a:r>
            <a:r>
              <a:rPr lang="en-US" sz="1400" b="1" dirty="0">
                <a:latin typeface="Arial Narrow" panose="020B0606020202030204" pitchFamily="34" charset="0"/>
                <a:cs typeface="Arial" pitchFamily="34" charset="0"/>
              </a:rPr>
              <a:t> Database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58856" y="4900146"/>
            <a:ext cx="1552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 Narrow" panose="020B0606020202030204" pitchFamily="34" charset="0"/>
                <a:cs typeface="Arial" pitchFamily="34" charset="0"/>
              </a:rPr>
              <a:t>Haferlach</a:t>
            </a:r>
            <a:r>
              <a:rPr lang="en-US" sz="1400" b="1" dirty="0">
                <a:latin typeface="Arial Narrow" panose="020B0606020202030204" pitchFamily="34" charset="0"/>
                <a:cs typeface="Arial" pitchFamily="34" charset="0"/>
              </a:rPr>
              <a:t> Database</a:t>
            </a:r>
          </a:p>
        </p:txBody>
      </p:sp>
      <p:sp>
        <p:nvSpPr>
          <p:cNvPr id="20" name="TextBox 19"/>
          <p:cNvSpPr txBox="1"/>
          <p:nvPr/>
        </p:nvSpPr>
        <p:spPr>
          <a:xfrm flipH="1">
            <a:off x="6049792" y="4501958"/>
            <a:ext cx="42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88954" y="4601751"/>
            <a:ext cx="1777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latin typeface="Arial Narrow" panose="020B0606020202030204" pitchFamily="34" charset="0"/>
                <a:cs typeface="Arial" pitchFamily="34" charset="0"/>
              </a:rPr>
              <a:t>Holleman</a:t>
            </a:r>
            <a:r>
              <a:rPr lang="en-US" sz="1400" b="1" dirty="0">
                <a:latin typeface="Arial Narrow" panose="020B0606020202030204" pitchFamily="34" charset="0"/>
                <a:cs typeface="Arial" pitchFamily="34" charset="0"/>
              </a:rPr>
              <a:t> Database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4929321"/>
            <a:ext cx="2930754" cy="1827596"/>
          </a:xfrm>
          <a:prstGeom prst="rect">
            <a:avLst/>
          </a:prstGeom>
        </p:spPr>
      </p:pic>
      <p:grpSp>
        <p:nvGrpSpPr>
          <p:cNvPr id="89" name="Group 88"/>
          <p:cNvGrpSpPr/>
          <p:nvPr/>
        </p:nvGrpSpPr>
        <p:grpSpPr>
          <a:xfrm>
            <a:off x="3955090" y="2058793"/>
            <a:ext cx="2171700" cy="217295"/>
            <a:chOff x="882015" y="2335405"/>
            <a:chExt cx="2171700" cy="217295"/>
          </a:xfrm>
        </p:grpSpPr>
        <p:sp>
          <p:nvSpPr>
            <p:cNvPr id="61" name="Rectangle 60"/>
            <p:cNvSpPr/>
            <p:nvPr/>
          </p:nvSpPr>
          <p:spPr>
            <a:xfrm>
              <a:off x="882015" y="2387498"/>
              <a:ext cx="2171700" cy="110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12062" y="2335405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B-ALL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302721" y="2337256"/>
              <a:ext cx="4267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T-ALL</a:t>
              </a: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1967865" y="2387498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715071" y="6548153"/>
            <a:ext cx="2171700" cy="217295"/>
            <a:chOff x="3701415" y="2219200"/>
            <a:chExt cx="2171700" cy="217295"/>
          </a:xfrm>
        </p:grpSpPr>
        <p:sp>
          <p:nvSpPr>
            <p:cNvPr id="73" name="Rectangle 72"/>
            <p:cNvSpPr/>
            <p:nvPr/>
          </p:nvSpPr>
          <p:spPr>
            <a:xfrm>
              <a:off x="3701415" y="2271293"/>
              <a:ext cx="2171700" cy="110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031462" y="22192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B-ALL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122121" y="2221051"/>
              <a:ext cx="4267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T-ALL</a:t>
              </a:r>
            </a:p>
          </p:txBody>
        </p:sp>
        <p:cxnSp>
          <p:nvCxnSpPr>
            <p:cNvPr id="76" name="Straight Connector 75"/>
            <p:cNvCxnSpPr/>
            <p:nvPr/>
          </p:nvCxnSpPr>
          <p:spPr>
            <a:xfrm>
              <a:off x="4787265" y="2271293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6575106" y="4062695"/>
            <a:ext cx="2171700" cy="217295"/>
            <a:chOff x="6511290" y="2219325"/>
            <a:chExt cx="2171700" cy="217295"/>
          </a:xfrm>
        </p:grpSpPr>
        <p:sp>
          <p:nvSpPr>
            <p:cNvPr id="77" name="Rectangle 76"/>
            <p:cNvSpPr/>
            <p:nvPr/>
          </p:nvSpPr>
          <p:spPr>
            <a:xfrm>
              <a:off x="6511290" y="2267608"/>
              <a:ext cx="2171700" cy="110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841337" y="2219325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B-ALL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931996" y="2221176"/>
              <a:ext cx="4267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T-ALL</a:t>
              </a: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7597140" y="2267608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3651841" y="6526405"/>
            <a:ext cx="2171700" cy="217295"/>
            <a:chOff x="3703320" y="4145280"/>
            <a:chExt cx="2171700" cy="217295"/>
          </a:xfrm>
        </p:grpSpPr>
        <p:sp>
          <p:nvSpPr>
            <p:cNvPr id="81" name="Rectangle 80"/>
            <p:cNvSpPr/>
            <p:nvPr/>
          </p:nvSpPr>
          <p:spPr>
            <a:xfrm>
              <a:off x="3703320" y="4197373"/>
              <a:ext cx="2171700" cy="110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033367" y="414528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B-ALL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124026" y="4147131"/>
              <a:ext cx="4267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T-ALL</a:t>
              </a:r>
            </a:p>
          </p:txBody>
        </p:sp>
        <p:cxnSp>
          <p:nvCxnSpPr>
            <p:cNvPr id="84" name="Straight Connector 83"/>
            <p:cNvCxnSpPr/>
            <p:nvPr/>
          </p:nvCxnSpPr>
          <p:spPr>
            <a:xfrm>
              <a:off x="4789170" y="4197373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6589320" y="2043029"/>
            <a:ext cx="2171700" cy="217295"/>
            <a:chOff x="883920" y="4141470"/>
            <a:chExt cx="2171700" cy="217295"/>
          </a:xfrm>
        </p:grpSpPr>
        <p:sp>
          <p:nvSpPr>
            <p:cNvPr id="85" name="Rectangle 84"/>
            <p:cNvSpPr/>
            <p:nvPr/>
          </p:nvSpPr>
          <p:spPr>
            <a:xfrm>
              <a:off x="883920" y="4193563"/>
              <a:ext cx="2171700" cy="110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213967" y="414147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B-ALL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304626" y="4143321"/>
              <a:ext cx="42672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 Narrow" panose="020B0606020202030204" pitchFamily="34" charset="0"/>
                </a:rPr>
                <a:t>T-ALL</a:t>
              </a: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969770" y="4193563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/>
          <p:cNvGrpSpPr/>
          <p:nvPr/>
        </p:nvGrpSpPr>
        <p:grpSpPr>
          <a:xfrm>
            <a:off x="6427469" y="6545171"/>
            <a:ext cx="2390009" cy="211746"/>
            <a:chOff x="902970" y="6326505"/>
            <a:chExt cx="2667000" cy="215444"/>
          </a:xfrm>
        </p:grpSpPr>
        <p:sp>
          <p:nvSpPr>
            <p:cNvPr id="92" name="Rectangle 91"/>
            <p:cNvSpPr/>
            <p:nvPr/>
          </p:nvSpPr>
          <p:spPr>
            <a:xfrm>
              <a:off x="902970" y="6382676"/>
              <a:ext cx="2667000" cy="110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1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055758" y="6326505"/>
              <a:ext cx="5613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 Narrow" panose="020B0606020202030204" pitchFamily="34" charset="0"/>
                </a:rPr>
                <a:t>Resistant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840355" y="6326505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>
                  <a:latin typeface="Arial Narrow" panose="020B0606020202030204" pitchFamily="34" charset="0"/>
                </a:rPr>
                <a:t>Sensitive</a:t>
              </a:r>
            </a:p>
          </p:txBody>
        </p:sp>
        <p:cxnSp>
          <p:nvCxnSpPr>
            <p:cNvPr id="95" name="Straight Connector 94"/>
            <p:cNvCxnSpPr/>
            <p:nvPr/>
          </p:nvCxnSpPr>
          <p:spPr>
            <a:xfrm>
              <a:off x="1790842" y="6382676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1810978" y="6326505"/>
              <a:ext cx="8579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b="1" dirty="0" err="1">
                  <a:latin typeface="Arial Narrow" panose="020B0606020202030204" pitchFamily="34" charset="0"/>
                </a:rPr>
                <a:t>Interm</a:t>
              </a:r>
              <a:r>
                <a:rPr lang="en-US" sz="800" b="1" dirty="0">
                  <a:latin typeface="Arial Narrow" panose="020B0606020202030204" pitchFamily="34" charset="0"/>
                </a:rPr>
                <a:t>. Sensitive</a:t>
              </a:r>
            </a:p>
          </p:txBody>
        </p:sp>
        <p:cxnSp>
          <p:nvCxnSpPr>
            <p:cNvPr id="99" name="Straight Connector 98"/>
            <p:cNvCxnSpPr/>
            <p:nvPr/>
          </p:nvCxnSpPr>
          <p:spPr>
            <a:xfrm>
              <a:off x="2680477" y="6382730"/>
              <a:ext cx="0" cy="1106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76200" y="8882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Supplemental Fig. 1 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08" y="649443"/>
            <a:ext cx="3965816" cy="366930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139913" y="33394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651847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975" y="2694014"/>
            <a:ext cx="1944818" cy="19021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720" y="2694014"/>
            <a:ext cx="1944818" cy="1902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20" y="2694014"/>
            <a:ext cx="1944818" cy="19021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338" y="2694014"/>
            <a:ext cx="1944818" cy="19021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902094" y="2574840"/>
            <a:ext cx="638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6020202030204" pitchFamily="34" charset="0"/>
                <a:cs typeface="Arial" pitchFamily="34" charset="0"/>
              </a:rPr>
              <a:t>TAIL7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43406" y="2574840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Arial Narrow" panose="020B0606020202030204" pitchFamily="34" charset="0"/>
                <a:cs typeface="Arial" pitchFamily="34" charset="0"/>
              </a:rPr>
              <a:t>Jurkat</a:t>
            </a:r>
            <a:endParaRPr lang="en-US" sz="1600" b="1" dirty="0">
              <a:latin typeface="Arial Narrow" panose="020B0606020202030204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126208" y="4325958"/>
            <a:ext cx="576265" cy="307777"/>
            <a:chOff x="6055864" y="4607339"/>
            <a:chExt cx="576265" cy="307777"/>
          </a:xfrm>
        </p:grpSpPr>
        <p:sp>
          <p:nvSpPr>
            <p:cNvPr id="18" name="Rectangle 17"/>
            <p:cNvSpPr/>
            <p:nvPr/>
          </p:nvSpPr>
          <p:spPr>
            <a:xfrm>
              <a:off x="6055864" y="4696363"/>
              <a:ext cx="436386" cy="192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78772" y="4607339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Ref-1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64991" y="4325958"/>
            <a:ext cx="596222" cy="307777"/>
            <a:chOff x="6055864" y="4642272"/>
            <a:chExt cx="596222" cy="307777"/>
          </a:xfrm>
        </p:grpSpPr>
        <p:sp>
          <p:nvSpPr>
            <p:cNvPr id="21" name="Rectangle 20"/>
            <p:cNvSpPr/>
            <p:nvPr/>
          </p:nvSpPr>
          <p:spPr>
            <a:xfrm>
              <a:off x="6055864" y="4696363"/>
              <a:ext cx="436386" cy="192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98729" y="4642272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Ref-1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808539" y="4325958"/>
            <a:ext cx="576265" cy="307777"/>
            <a:chOff x="6055864" y="4607339"/>
            <a:chExt cx="576265" cy="307777"/>
          </a:xfrm>
        </p:grpSpPr>
        <p:sp>
          <p:nvSpPr>
            <p:cNvPr id="28" name="Rectangle 27"/>
            <p:cNvSpPr/>
            <p:nvPr/>
          </p:nvSpPr>
          <p:spPr>
            <a:xfrm>
              <a:off x="6055864" y="4696363"/>
              <a:ext cx="436386" cy="192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78772" y="4607339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Ref-1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634879" y="4325958"/>
            <a:ext cx="576265" cy="307777"/>
            <a:chOff x="6055864" y="4607339"/>
            <a:chExt cx="576265" cy="307777"/>
          </a:xfrm>
        </p:grpSpPr>
        <p:sp>
          <p:nvSpPr>
            <p:cNvPr id="31" name="Rectangle 30"/>
            <p:cNvSpPr/>
            <p:nvPr/>
          </p:nvSpPr>
          <p:spPr>
            <a:xfrm>
              <a:off x="6055864" y="4696363"/>
              <a:ext cx="436386" cy="192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78772" y="4607339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 Narrow" panose="020B0606020202030204" pitchFamily="34" charset="0"/>
                  <a:cs typeface="Arial" panose="020B0604020202020204" pitchFamily="34" charset="0"/>
                </a:rPr>
                <a:t>Ref-1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62336" y="246360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62336" y="40312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162336" y="46101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66683" y="2574840"/>
            <a:ext cx="7414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6020202030204" pitchFamily="34" charset="0"/>
                <a:cs typeface="Arial" pitchFamily="34" charset="0"/>
              </a:rPr>
              <a:t>MOLT4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05436" y="2574840"/>
            <a:ext cx="782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 Narrow" panose="020B0606020202030204" pitchFamily="34" charset="0"/>
                <a:cs typeface="Arial" pitchFamily="34" charset="0"/>
              </a:rPr>
              <a:t>SUP-T1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869" y="4685230"/>
            <a:ext cx="1529064" cy="2061660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677240" y="678561"/>
            <a:ext cx="2840718" cy="1395092"/>
            <a:chOff x="3689937" y="931979"/>
            <a:chExt cx="2840718" cy="1395092"/>
          </a:xfrm>
        </p:grpSpPr>
        <p:pic>
          <p:nvPicPr>
            <p:cNvPr id="34" name="Picture 33" descr="FC-Ref1.t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89937" y="931979"/>
              <a:ext cx="2840718" cy="1395092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5724150" y="1086295"/>
              <a:ext cx="307240" cy="768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201898" y="1091993"/>
              <a:ext cx="307240" cy="768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76200" y="8882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Supplemental Fig.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2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567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26675" y="634542"/>
            <a:ext cx="31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58827" y="634542"/>
            <a:ext cx="46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95" y="937189"/>
            <a:ext cx="3787246" cy="27124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461" y="1053642"/>
            <a:ext cx="3385445" cy="27402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1404" y="364288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9506" y="4017128"/>
            <a:ext cx="3974937" cy="23593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808" y="3775460"/>
            <a:ext cx="3127519" cy="2810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71601" y="379389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8882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Supplemental Fig.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3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503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8882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Supplemental Fig.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4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1544910" y="4481672"/>
            <a:ext cx="61229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charset="0"/>
              </a:rPr>
              <a:t>APX2007           </a:t>
            </a:r>
            <a:r>
              <a:rPr lang="en-US" altLang="en-US" sz="1800" dirty="0" smtClean="0">
                <a:latin typeface="Arial" charset="0"/>
              </a:rPr>
              <a:t>     </a:t>
            </a:r>
            <a:r>
              <a:rPr lang="en-US" altLang="en-US" sz="1800" dirty="0" smtClean="0">
                <a:latin typeface="Arial" charset="0"/>
              </a:rPr>
              <a:t>    APX2009                        APX2032</a:t>
            </a:r>
            <a:endParaRPr lang="en-US" altLang="en-US" sz="1800" dirty="0">
              <a:latin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34" y="5109049"/>
            <a:ext cx="1953846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233" y="5109049"/>
            <a:ext cx="1905167" cy="1371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8149" y="5149355"/>
            <a:ext cx="2041149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6170" y="2990398"/>
            <a:ext cx="1709284" cy="14447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8805" y="2990398"/>
            <a:ext cx="1546626" cy="1444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6335" y="2887745"/>
            <a:ext cx="1618755" cy="1444752"/>
          </a:xfrm>
          <a:prstGeom prst="rect">
            <a:avLst/>
          </a:prstGeom>
        </p:spPr>
      </p:pic>
      <p:pic>
        <p:nvPicPr>
          <p:cNvPr id="10" name="Picture 2" descr="E3330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609" y="998911"/>
            <a:ext cx="3117690" cy="124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2943859" y="417700"/>
            <a:ext cx="16467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smtClean="0">
                <a:latin typeface="Arial" charset="0"/>
              </a:rPr>
              <a:t>E3330 (APX3330)</a:t>
            </a:r>
            <a:endParaRPr lang="en-US" altLang="en-US" sz="1800"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10100" y="700661"/>
            <a:ext cx="1837002" cy="163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152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3593</TotalTime>
  <Words>70</Words>
  <Application>Microsoft Macintosh PowerPoint</Application>
  <PresentationFormat>On-screen Show (4:3)</PresentationFormat>
  <Paragraphs>45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 Narrow</vt:lpstr>
      <vt:lpstr>Calibri</vt:lpstr>
      <vt:lpstr>ＭＳ Ｐゴシック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IU - Dept of Medicine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aacardos</dc:creator>
  <cp:lastModifiedBy>Mark Kelley</cp:lastModifiedBy>
  <cp:revision>172</cp:revision>
  <cp:lastPrinted>2017-01-26T21:30:21Z</cp:lastPrinted>
  <dcterms:created xsi:type="dcterms:W3CDTF">2014-07-30T13:03:36Z</dcterms:created>
  <dcterms:modified xsi:type="dcterms:W3CDTF">2017-03-23T20:35:56Z</dcterms:modified>
</cp:coreProperties>
</file>