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824" y="-128"/>
      </p:cViewPr>
      <p:guideLst>
        <p:guide orient="horz" pos="1122"/>
        <p:guide pos="52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D59F9-412A-7149-97E6-063EB4DA7633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6BCDC-5E6F-1749-8912-E775BB77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6DB56-77AD-1846-BEE8-CF6DA43546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45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3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1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9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3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0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2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4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6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5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6"/>
          <p:cNvSpPr/>
          <p:nvPr/>
        </p:nvSpPr>
        <p:spPr>
          <a:xfrm>
            <a:off x="19681" y="3597276"/>
            <a:ext cx="1663700" cy="3260724"/>
          </a:xfrm>
          <a:prstGeom prst="downArrow">
            <a:avLst/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499" y="3797994"/>
            <a:ext cx="842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Risk-factor associations in Komen normal breast tissue (n =100)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22360" y="4310511"/>
            <a:ext cx="8176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Validation of age-related associations in TCGA-adjacent normal (n =97) and </a:t>
            </a:r>
          </a:p>
          <a:p>
            <a:r>
              <a:rPr lang="en-US" dirty="0" smtClean="0"/>
              <a:t>NDRI normal breast tissue (n =18)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22360" y="5064823"/>
            <a:ext cx="6819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 Functional annotation of </a:t>
            </a:r>
            <a:r>
              <a:rPr lang="en-US" dirty="0" err="1" smtClean="0"/>
              <a:t>hypermethylated</a:t>
            </a:r>
            <a:r>
              <a:rPr lang="en-US" dirty="0" smtClean="0"/>
              <a:t> and </a:t>
            </a:r>
            <a:r>
              <a:rPr lang="en-US" dirty="0" err="1" smtClean="0"/>
              <a:t>hypomethylated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age associated CpGs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98499" y="5761957"/>
            <a:ext cx="5739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Epigenetic clock(s) and its relation with risk factors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2360" y="6290628"/>
            <a:ext cx="811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 Progressive age-related changes in pre-invasive and invasive breast cancer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4719" y="537824"/>
            <a:ext cx="19287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Breast Cancer</a:t>
            </a:r>
          </a:p>
          <a:p>
            <a:pPr algn="ctr"/>
            <a:r>
              <a:rPr lang="en-US" sz="2000" b="1" dirty="0" smtClean="0"/>
              <a:t>Risk Factors</a:t>
            </a:r>
            <a:endParaRPr lang="en-US" sz="20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139475" y="699706"/>
            <a:ext cx="1308100" cy="4572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Age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16446" y="698118"/>
            <a:ext cx="13081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BMI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566829" y="695030"/>
            <a:ext cx="1308100" cy="4572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Family History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106329" y="698118"/>
            <a:ext cx="1308100" cy="4572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Reproductive History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77447" y="2099303"/>
            <a:ext cx="2313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Y = </a:t>
            </a:r>
            <a:r>
              <a:rPr lang="en-US" sz="2000" b="1" dirty="0" err="1" smtClean="0"/>
              <a:t>Ω</a:t>
            </a:r>
            <a:r>
              <a:rPr lang="en-US" sz="2000" b="1" dirty="0" smtClean="0"/>
              <a:t>α + </a:t>
            </a:r>
            <a:r>
              <a:rPr lang="en-US" sz="2000" b="1" dirty="0"/>
              <a:t>βX</a:t>
            </a:r>
            <a:r>
              <a:rPr lang="en-US" sz="2000" b="1" baseline="30000" dirty="0"/>
              <a:t>T</a:t>
            </a:r>
            <a:r>
              <a:rPr lang="en-US" sz="2000" b="1" dirty="0" smtClean="0"/>
              <a:t> + E</a:t>
            </a:r>
            <a:r>
              <a:rPr lang="en-US" sz="2000" b="1" dirty="0"/>
              <a:t>*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9936" y="1976647"/>
            <a:ext cx="2428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Epigenome-wide </a:t>
            </a:r>
          </a:p>
          <a:p>
            <a:r>
              <a:rPr lang="en-US" sz="2000" b="1" dirty="0" smtClean="0"/>
              <a:t>Association Study</a:t>
            </a:r>
            <a:endParaRPr lang="en-US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21719" y="1450463"/>
            <a:ext cx="2246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Tissue Substrate</a:t>
            </a:r>
            <a:endParaRPr lang="en-US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16446" y="1450463"/>
            <a:ext cx="2817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Normal Breast Tissue</a:t>
            </a:r>
            <a:endParaRPr lang="en-US" sz="2000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7781" y="3402310"/>
            <a:ext cx="9010019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0"/>
            <a:ext cx="1571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Additional File 1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550927" y="2714332"/>
            <a:ext cx="2381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 = DNA methylation (CpG)  </a:t>
            </a:r>
          </a:p>
          <a:p>
            <a:r>
              <a:rPr lang="en-US" sz="1400" dirty="0" err="1" smtClean="0"/>
              <a:t>Ω</a:t>
            </a:r>
            <a:r>
              <a:rPr lang="en-US" sz="1400" dirty="0"/>
              <a:t> </a:t>
            </a:r>
            <a:r>
              <a:rPr lang="en-US" sz="1400" dirty="0" smtClean="0"/>
              <a:t>= Cellular portion matrix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172" y="2714332"/>
            <a:ext cx="2808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sz="1400" baseline="30000" dirty="0" smtClean="0"/>
              <a:t>T </a:t>
            </a:r>
            <a:r>
              <a:rPr lang="en-US" sz="1400" dirty="0" smtClean="0"/>
              <a:t>= Covariate matrix transposed  </a:t>
            </a:r>
          </a:p>
          <a:p>
            <a:r>
              <a:rPr lang="en-US" sz="1400" dirty="0" smtClean="0"/>
              <a:t>E</a:t>
            </a:r>
            <a:r>
              <a:rPr lang="en-US" sz="1400" dirty="0"/>
              <a:t> </a:t>
            </a:r>
            <a:r>
              <a:rPr lang="en-US" sz="1400" dirty="0" smtClean="0"/>
              <a:t>= Error term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34803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25096</TotalTime>
  <Words>137</Words>
  <Application>Microsoft Macintosh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Dartmouth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Johnson</dc:creator>
  <cp:lastModifiedBy>Kevin Johnson</cp:lastModifiedBy>
  <cp:revision>93</cp:revision>
  <dcterms:created xsi:type="dcterms:W3CDTF">2016-11-21T21:35:34Z</dcterms:created>
  <dcterms:modified xsi:type="dcterms:W3CDTF">2017-04-24T16:06:30Z</dcterms:modified>
</cp:coreProperties>
</file>