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1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>
        <p:scale>
          <a:sx n="100" d="100"/>
          <a:sy n="100" d="100"/>
        </p:scale>
        <p:origin x="-824" y="-128"/>
      </p:cViewPr>
      <p:guideLst>
        <p:guide orient="horz" pos="1122"/>
        <p:guide pos="52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9D59F9-412A-7149-97E6-063EB4DA7633}" type="datetimeFigureOut">
              <a:rPr lang="en-US" smtClean="0"/>
              <a:t>4/24/17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16BCDC-5E6F-1749-8912-E775BB775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71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885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532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759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213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799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333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4/24/17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304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427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4/24/17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844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168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854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2819C-60FC-AB43-85F5-091EB00B9688}" type="datetimeFigureOut">
              <a:rPr lang="en-US" smtClean="0"/>
              <a:t>4/24/17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733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15711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Additional File 2</a:t>
            </a:r>
            <a:endParaRPr lang="en-US" sz="1400" b="1" dirty="0"/>
          </a:p>
        </p:txBody>
      </p:sp>
      <p:pic>
        <p:nvPicPr>
          <p:cNvPr id="2" name="Picture 1" descr="Cell_Proportions_BMIQ_Kome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8725"/>
            <a:ext cx="4572000" cy="4572000"/>
          </a:xfrm>
          <a:prstGeom prst="rect">
            <a:avLst/>
          </a:prstGeom>
        </p:spPr>
      </p:pic>
      <p:pic>
        <p:nvPicPr>
          <p:cNvPr id="3" name="Picture 2" descr="Phenotype_Assoc_Permutati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228725"/>
            <a:ext cx="4572000" cy="4572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7846" y="769751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594768" y="787443"/>
            <a:ext cx="351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sp>
        <p:nvSpPr>
          <p:cNvPr id="7" name="TextBox 6"/>
          <p:cNvSpPr txBox="1"/>
          <p:nvPr/>
        </p:nvSpPr>
        <p:spPr>
          <a:xfrm rot="16200000">
            <a:off x="-602466" y="3433452"/>
            <a:ext cx="21952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Komen</a:t>
            </a:r>
          </a:p>
          <a:p>
            <a:pPr algn="ctr"/>
            <a:r>
              <a:rPr lang="en-US" sz="1400" b="1" dirty="0" smtClean="0"/>
              <a:t>Normal Breast (n = 100)</a:t>
            </a:r>
            <a:endParaRPr lang="en-US" sz="1400" b="1" dirty="0"/>
          </a:p>
        </p:txBody>
      </p:sp>
      <p:cxnSp>
        <p:nvCxnSpPr>
          <p:cNvPr id="8" name="Straight Connector 7"/>
          <p:cNvCxnSpPr/>
          <p:nvPr/>
        </p:nvCxnSpPr>
        <p:spPr>
          <a:xfrm flipH="1" flipV="1">
            <a:off x="875124" y="2417843"/>
            <a:ext cx="14433" cy="2827257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>
            <a:off x="746974" y="2414074"/>
            <a:ext cx="259763" cy="0"/>
          </a:xfrm>
          <a:prstGeom prst="line">
            <a:avLst/>
          </a:prstGeom>
          <a:ln w="190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10800000">
            <a:off x="756766" y="5249943"/>
            <a:ext cx="259763" cy="0"/>
          </a:xfrm>
          <a:prstGeom prst="line">
            <a:avLst/>
          </a:prstGeom>
          <a:ln w="190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8687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25096</TotalTime>
  <Words>13</Words>
  <Application>Microsoft Macintosh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Theme</vt:lpstr>
      <vt:lpstr>PowerPoint Presentation</vt:lpstr>
    </vt:vector>
  </TitlesOfParts>
  <Company>Dartmouth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Kevin Johnson</dc:creator>
  <cp:lastModifiedBy>Kevin Johnson</cp:lastModifiedBy>
  <cp:revision>93</cp:revision>
  <dcterms:created xsi:type="dcterms:W3CDTF">2016-11-21T21:35:34Z</dcterms:created>
  <dcterms:modified xsi:type="dcterms:W3CDTF">2017-04-24T16:06:53Z</dcterms:modified>
</cp:coreProperties>
</file>