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824" y="-128"/>
      </p:cViewPr>
      <p:guideLst>
        <p:guide orient="horz" pos="1122"/>
        <p:guide pos="52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D59F9-412A-7149-97E6-063EB4DA7633}" type="datetimeFigureOut">
              <a:rPr lang="en-US" smtClean="0"/>
              <a:t>4/24/17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6BCDC-5E6F-1749-8912-E775BB77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6BCDC-5E6F-1749-8912-E775BB7758A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988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85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3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5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13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9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3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0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2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4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6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54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3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41543"/>
            <a:ext cx="1571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Additional File 4</a:t>
            </a:r>
            <a:endParaRPr lang="en-US" sz="1400" b="1" dirty="0"/>
          </a:p>
        </p:txBody>
      </p:sp>
      <p:pic>
        <p:nvPicPr>
          <p:cNvPr id="3" name="Picture 2" descr="Parity_suppleme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41" y="3657600"/>
            <a:ext cx="3200400" cy="3200400"/>
          </a:xfrm>
          <a:prstGeom prst="rect">
            <a:avLst/>
          </a:prstGeom>
        </p:spPr>
      </p:pic>
      <p:pic>
        <p:nvPicPr>
          <p:cNvPr id="5" name="Picture 4" descr="BMI_supplemen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686" y="288657"/>
            <a:ext cx="3200400" cy="32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864" y="369332"/>
            <a:ext cx="19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56921" y="369332"/>
            <a:ext cx="169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13459" y="3472934"/>
            <a:ext cx="169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9" name="Rectangle 8"/>
          <p:cNvSpPr/>
          <p:nvPr/>
        </p:nvSpPr>
        <p:spPr>
          <a:xfrm>
            <a:off x="4046731" y="1218752"/>
            <a:ext cx="461769" cy="9621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91688" y="1495176"/>
            <a:ext cx="461769" cy="9621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174605" y="4860676"/>
            <a:ext cx="461769" cy="9621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7864" y="3431926"/>
            <a:ext cx="169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460442" y="288657"/>
            <a:ext cx="503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BMI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85216" y="3597275"/>
            <a:ext cx="65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Parity</a:t>
            </a:r>
            <a:endParaRPr lang="en-US" sz="1400" dirty="0"/>
          </a:p>
        </p:txBody>
      </p:sp>
      <p:pic>
        <p:nvPicPr>
          <p:cNvPr id="19" name="Picture 18" descr="Figure1-Supplement-Ag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46" y="288657"/>
            <a:ext cx="3200400" cy="32004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030672" y="1351243"/>
            <a:ext cx="461769" cy="9621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080364" y="268520"/>
            <a:ext cx="504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Age</a:t>
            </a:r>
            <a:endParaRPr lang="en-US" sz="1400" dirty="0"/>
          </a:p>
        </p:txBody>
      </p:sp>
      <p:pic>
        <p:nvPicPr>
          <p:cNvPr id="25" name="Picture 24" descr="Figure1-Supplement-FamHX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257" y="3657600"/>
            <a:ext cx="3200400" cy="32004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341058" y="3472934"/>
            <a:ext cx="7631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FamHx</a:t>
            </a:r>
            <a:endParaRPr lang="en-US" sz="1400" dirty="0" smtClean="0"/>
          </a:p>
          <a:p>
            <a:pPr algn="ctr"/>
            <a:r>
              <a:rPr lang="en-US" sz="1400" dirty="0" smtClean="0"/>
              <a:t>(n=90)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48687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25096</TotalTime>
  <Words>17</Words>
  <Application>Microsoft Macintosh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Dartmouth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Johnson</dc:creator>
  <cp:lastModifiedBy>Kevin Johnson</cp:lastModifiedBy>
  <cp:revision>93</cp:revision>
  <dcterms:created xsi:type="dcterms:W3CDTF">2016-11-21T21:35:34Z</dcterms:created>
  <dcterms:modified xsi:type="dcterms:W3CDTF">2017-04-24T16:07:17Z</dcterms:modified>
</cp:coreProperties>
</file>