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824" y="-128"/>
      </p:cViewPr>
      <p:guideLst>
        <p:guide orient="horz" pos="1122"/>
        <p:guide pos="52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D59F9-412A-7149-97E6-063EB4DA7633}" type="datetimeFigureOut">
              <a:rPr lang="en-US" smtClean="0"/>
              <a:t>4/24/17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6BCDC-5E6F-1749-8912-E775BB77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85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3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5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13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9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3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0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2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4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6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54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3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4610100" y="338098"/>
            <a:ext cx="169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18" name="Picture 17" descr="NDRI_Phenotype_Permutati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900" y="3569732"/>
            <a:ext cx="3200400" cy="32004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610100" y="3944898"/>
            <a:ext cx="169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57579" y="4094848"/>
            <a:ext cx="1189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NDRI ( n = 18)</a:t>
            </a:r>
            <a:endParaRPr lang="en-US" sz="1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63500" y="-50800"/>
            <a:ext cx="1571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Additional File 5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700" y="333296"/>
            <a:ext cx="169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2700" y="3944898"/>
            <a:ext cx="169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pic>
        <p:nvPicPr>
          <p:cNvPr id="5" name="Picture 4" descr="TCGA_BRCA[n]_Permutation_Kha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4"/>
          <a:stretch/>
        </p:blipFill>
        <p:spPr>
          <a:xfrm>
            <a:off x="674155" y="3944898"/>
            <a:ext cx="3657600" cy="29131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65131" y="139988"/>
            <a:ext cx="2644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TCGA – DNA methylation and age</a:t>
            </a:r>
          </a:p>
          <a:p>
            <a:pPr algn="ctr"/>
            <a:r>
              <a:rPr lang="en-US" sz="1200" b="1" dirty="0" smtClean="0"/>
              <a:t>Associations (n = 97)</a:t>
            </a:r>
            <a:endParaRPr lang="en-US" sz="1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756752" y="4037231"/>
            <a:ext cx="12064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TCGA( n = 97)</a:t>
            </a:r>
            <a:endParaRPr lang="en-US" sz="1200" b="1" dirty="0"/>
          </a:p>
        </p:txBody>
      </p:sp>
      <p:pic>
        <p:nvPicPr>
          <p:cNvPr id="6" name="Picture 5" descr="RefFree_NDRI_Age_volcan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515898"/>
            <a:ext cx="3429000" cy="3429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217952" y="148918"/>
            <a:ext cx="2590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NDRI – DNA methylation and age</a:t>
            </a:r>
          </a:p>
          <a:p>
            <a:pPr algn="ctr"/>
            <a:r>
              <a:rPr lang="en-US" sz="1200" b="1" dirty="0" smtClean="0"/>
              <a:t>Associations ( n = 18)</a:t>
            </a:r>
            <a:endParaRPr lang="en-US" sz="1200" b="1" dirty="0"/>
          </a:p>
        </p:txBody>
      </p:sp>
      <p:pic>
        <p:nvPicPr>
          <p:cNvPr id="8" name="Picture 7" descr="RefFree_TCGA_Age_volcan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55" y="515898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91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25096</TotalTime>
  <Words>43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Dartmouth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Johnson</dc:creator>
  <cp:lastModifiedBy>Kevin Johnson</cp:lastModifiedBy>
  <cp:revision>93</cp:revision>
  <dcterms:created xsi:type="dcterms:W3CDTF">2016-11-21T21:35:34Z</dcterms:created>
  <dcterms:modified xsi:type="dcterms:W3CDTF">2017-04-24T16:07:48Z</dcterms:modified>
</cp:coreProperties>
</file>