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9" r:id="rId1"/>
    <p:sldMasterId id="2147483672" r:id="rId2"/>
    <p:sldMasterId id="2147483684" r:id="rId3"/>
  </p:sldMasterIdLst>
  <p:notesMasterIdLst>
    <p:notesMasterId r:id="rId5"/>
  </p:notesMasterIdLst>
  <p:handoutMasterIdLst>
    <p:handoutMasterId r:id="rId6"/>
  </p:handoutMasterIdLst>
  <p:sldIdLst>
    <p:sldId id="268" r:id="rId4"/>
  </p:sldIdLst>
  <p:sldSz cx="13004800" cy="9753600"/>
  <p:notesSz cx="6858000" cy="9144000"/>
  <p:defaultTextStyle>
    <a:defPPr>
      <a:defRPr lang="ja-JP"/>
    </a:defPPr>
    <a:lvl1pPr algn="ctr" defTabSz="584200" rtl="0" fontAlgn="base" hangingPunct="0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1pPr>
    <a:lvl2pPr marL="342900" indent="114300" algn="ctr" defTabSz="584200" rtl="0" fontAlgn="base" hangingPunct="0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2pPr>
    <a:lvl3pPr marL="685800" indent="228600" algn="ctr" defTabSz="584200" rtl="0" fontAlgn="base" hangingPunct="0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3pPr>
    <a:lvl4pPr marL="1028700" indent="342900" algn="ctr" defTabSz="584200" rtl="0" fontAlgn="base" hangingPunct="0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4pPr>
    <a:lvl5pPr marL="1371600" indent="457200" algn="ctr" defTabSz="584200" rtl="0" fontAlgn="base" hangingPunct="0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ＭＳ Ｐゴシック" charset="0"/>
        <a:cs typeface="Gill Sans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62" d="100"/>
          <a:sy n="62" d="100"/>
        </p:scale>
        <p:origin x="-1072" y="-104"/>
      </p:cViewPr>
      <p:guideLst>
        <p:guide orient="horz" pos="2970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D992C-C19E-074A-8FAE-F91C221437A7}" type="datetimeFigureOut">
              <a:rPr kumimoji="1" lang="ja-JP" altLang="en-US" smtClean="0"/>
              <a:t>17/05/16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FEB38-77FD-6040-BE92-DA8B14EF7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32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D05F7-596E-0441-ACA2-3903AC481F91}" type="datetimeFigureOut">
              <a:rPr kumimoji="1" lang="ja-JP" altLang="en-US" smtClean="0"/>
              <a:t>17/05/16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2DF54-5DFE-3443-8878-3F2480F00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64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685F-C5D9-334F-8739-AF8BEE99756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06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032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74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2225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8178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0109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8585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6170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4886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7569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072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444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2528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>
                <a:sym typeface="Gill Sans" charset="0"/>
              </a:rPr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63537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8073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538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03218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2528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7411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7562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8771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3489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0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7411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788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>
                <a:sym typeface="Gill Sans" charset="0"/>
              </a:rPr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9522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74067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2225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756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877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348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0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78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Gill Sans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952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84200" rtl="0" fontAlgn="base" hangingPunct="0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defTabSz="584200" rtl="0" fontAlgn="base" hangingPunct="0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2pPr>
      <a:lvl3pPr algn="ctr" defTabSz="584200" rtl="0" fontAlgn="base" hangingPunct="0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3pPr>
      <a:lvl4pPr algn="ctr" defTabSz="584200" rtl="0" fontAlgn="base" hangingPunct="0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4pPr>
      <a:lvl5pPr algn="ctr" defTabSz="584200" rtl="0" fontAlgn="base" hangingPunct="0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9pPr>
    </p:titleStyle>
    <p:bodyStyle>
      <a:lvl1pPr marL="342900" indent="-342900" algn="ctr" defTabSz="584200" rtl="0" fontAlgn="base" hangingPunct="0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defTabSz="584200" rtl="0" fontAlgn="base" hangingPunct="0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2pPr>
      <a:lvl3pPr marL="1143000" indent="-228600" algn="ctr" defTabSz="584200" rtl="0" fontAlgn="base" hangingPunct="0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3pPr>
      <a:lvl4pPr marL="1600200" indent="-228600" algn="ctr" defTabSz="584200" rtl="0" fontAlgn="base" hangingPunct="0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4pPr>
      <a:lvl5pPr marL="2057400" indent="-228600" algn="ctr" defTabSz="584200" rtl="0" fontAlgn="base" hangingPunct="0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>
                <a:sym typeface="Gill Sans" charset="0"/>
              </a:rPr>
              <a:t>マスター タイトルの書式設定</a:t>
            </a:r>
            <a:endParaRPr lang="en-US" altLang="ja-JP">
              <a:sym typeface="Gill Sans" charset="0"/>
            </a:endParaRPr>
          </a:p>
        </p:txBody>
      </p:sp>
      <p:sp>
        <p:nvSpPr>
          <p:cNvPr id="1026" name="Rectangle 2"/>
          <p:cNvSpPr>
            <a:spLocks noGrp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>
                <a:sym typeface="Gill Sans" charset="0"/>
              </a:rPr>
              <a:t>マスター テキストの書式設定</a:t>
            </a:r>
          </a:p>
          <a:p>
            <a:pPr lvl="1"/>
            <a:r>
              <a:rPr lang="ja-JP" altLang="en-US" smtClean="0">
                <a:sym typeface="Gill Sans" charset="0"/>
              </a:rPr>
              <a:t>第 </a:t>
            </a:r>
            <a:r>
              <a:rPr lang="en-US" altLang="ja-JP" smtClean="0">
                <a:sym typeface="Gill Sans" charset="0"/>
              </a:rPr>
              <a:t>2 </a:t>
            </a:r>
            <a:r>
              <a:rPr lang="ja-JP" altLang="en-US" smtClean="0">
                <a:sym typeface="Gill Sans" charset="0"/>
              </a:rPr>
              <a:t>レベル</a:t>
            </a:r>
          </a:p>
          <a:p>
            <a:pPr lvl="2"/>
            <a:r>
              <a:rPr lang="ja-JP" altLang="en-US" smtClean="0">
                <a:sym typeface="Gill Sans" charset="0"/>
              </a:rPr>
              <a:t>第 </a:t>
            </a:r>
            <a:r>
              <a:rPr lang="en-US" altLang="ja-JP" smtClean="0">
                <a:sym typeface="Gill Sans" charset="0"/>
              </a:rPr>
              <a:t>3 </a:t>
            </a:r>
            <a:r>
              <a:rPr lang="ja-JP" altLang="en-US" smtClean="0">
                <a:sym typeface="Gill Sans" charset="0"/>
              </a:rPr>
              <a:t>レベル</a:t>
            </a:r>
          </a:p>
          <a:p>
            <a:pPr lvl="3"/>
            <a:r>
              <a:rPr lang="ja-JP" altLang="en-US" smtClean="0">
                <a:sym typeface="Gill Sans" charset="0"/>
              </a:rPr>
              <a:t>第 </a:t>
            </a:r>
            <a:r>
              <a:rPr lang="en-US" altLang="ja-JP" smtClean="0">
                <a:sym typeface="Gill Sans" charset="0"/>
              </a:rPr>
              <a:t>4 </a:t>
            </a:r>
            <a:r>
              <a:rPr lang="ja-JP" altLang="en-US" smtClean="0">
                <a:sym typeface="Gill Sans" charset="0"/>
              </a:rPr>
              <a:t>レベル</a:t>
            </a:r>
          </a:p>
          <a:p>
            <a:pPr lvl="4"/>
            <a:r>
              <a:rPr lang="ja-JP" altLang="en-US" smtClean="0">
                <a:sym typeface="Gill Sans" charset="0"/>
              </a:rPr>
              <a:t>第 </a:t>
            </a:r>
            <a:r>
              <a:rPr lang="en-US" altLang="ja-JP" smtClean="0">
                <a:sym typeface="Gill Sans" charset="0"/>
              </a:rPr>
              <a:t>5 </a:t>
            </a:r>
            <a:r>
              <a:rPr lang="ja-JP" altLang="en-US" smtClean="0">
                <a:sym typeface="Gill Sans" charset="0"/>
              </a:rPr>
              <a:t>レベル</a:t>
            </a:r>
            <a:endParaRPr lang="en-US" altLang="ja-JP">
              <a:sym typeface="Gill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2pPr>
      <a:lvl3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3pPr>
      <a:lvl4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4pPr>
      <a:lvl5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5pPr>
      <a:lvl6pPr marL="4572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6pPr>
      <a:lvl7pPr marL="9144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7pPr>
      <a:lvl8pPr marL="13716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8pPr>
      <a:lvl9pPr marL="18288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9pPr>
    </p:titleStyle>
    <p:bodyStyle>
      <a:lvl1pPr marL="342900" indent="-3429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2pPr>
      <a:lvl3pPr marL="11430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3pPr>
      <a:lvl4pPr marL="16002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4pPr>
      <a:lvl5pPr marL="20574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5pPr>
      <a:lvl6pPr marL="4572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6pPr>
      <a:lvl7pPr marL="9144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7pPr>
      <a:lvl8pPr marL="1371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8pPr>
      <a:lvl9pPr marL="18288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>
                <a:sym typeface="Gill Sans" charset="0"/>
              </a:rPr>
              <a:t>マスター タイトルの書式設定</a:t>
            </a:r>
            <a:endParaRPr lang="en-US" altLang="ja-JP">
              <a:sym typeface="Gill Sans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2pPr>
      <a:lvl3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3pPr>
      <a:lvl4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4pPr>
      <a:lvl5pPr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5pPr>
      <a:lvl6pPr marL="4572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6pPr>
      <a:lvl7pPr marL="9144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7pPr>
      <a:lvl8pPr marL="13716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8pPr>
      <a:lvl9pPr marL="1828800" algn="ctr" defTabSz="584200" rtl="0" eaLnBrk="1" fontAlgn="base" hangingPunct="1">
        <a:spcBef>
          <a:spcPct val="0"/>
        </a:spcBef>
        <a:spcAft>
          <a:spcPct val="0"/>
        </a:spcAft>
        <a:defRPr kumimoji="1" sz="8400">
          <a:solidFill>
            <a:srgbClr val="FFFFFF"/>
          </a:solidFill>
          <a:latin typeface="Gill Sans" charset="0"/>
          <a:ea typeface="ＭＳ Ｐゴシック" charset="0"/>
          <a:cs typeface="Gill Sans" charset="0"/>
          <a:sym typeface="Gill Sans" charset="0"/>
        </a:defRPr>
      </a:lvl9pPr>
    </p:titleStyle>
    <p:bodyStyle>
      <a:lvl1pPr marL="342900" indent="-3429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2pPr>
      <a:lvl3pPr marL="11430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3pPr>
      <a:lvl4pPr marL="16002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4pPr>
      <a:lvl5pPr marL="2057400" indent="-228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5pPr>
      <a:lvl6pPr marL="4572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6pPr>
      <a:lvl7pPr marL="9144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7pPr>
      <a:lvl8pPr marL="13716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8pPr>
      <a:lvl9pPr marL="1828800" algn="ctr" defTabSz="584200" rtl="0" eaLnBrk="1" fontAlgn="base" hangingPunct="1">
        <a:spcBef>
          <a:spcPct val="0"/>
        </a:spcBef>
        <a:spcAft>
          <a:spcPct val="0"/>
        </a:spcAft>
        <a:defRPr kumimoji="1" sz="3400">
          <a:solidFill>
            <a:srgbClr val="FFFFFF"/>
          </a:solidFill>
          <a:latin typeface="+mn-lt"/>
          <a:ea typeface="Gill Sans" charset="0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3.jpe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microsoft.com/office/2007/relationships/hdphoto" Target="../media/hdphoto3.wdp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図形グループ 13"/>
          <p:cNvGrpSpPr/>
          <p:nvPr/>
        </p:nvGrpSpPr>
        <p:grpSpPr>
          <a:xfrm>
            <a:off x="852182" y="1608312"/>
            <a:ext cx="9213392" cy="6796880"/>
            <a:chOff x="852182" y="1608312"/>
            <a:chExt cx="9213392" cy="6796880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1605856" y="6840367"/>
              <a:ext cx="1102325" cy="523216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none" lIns="91435" tIns="45718" rIns="91435" bIns="45718" rtlCol="0">
              <a:spAutoFit/>
            </a:bodyPr>
            <a:lstStyle/>
            <a:p>
              <a:pPr algn="l"/>
              <a:r>
                <a:rPr lang="en-US" altLang="ja-JP" sz="2800" dirty="0">
                  <a:solidFill>
                    <a:srgbClr val="000000"/>
                  </a:solidFill>
                  <a:latin typeface="Helvetica"/>
                  <a:cs typeface="Helvetica"/>
                </a:rPr>
                <a:t>IGF</a:t>
              </a:r>
              <a:r>
                <a:rPr lang="en-US" altLang="ja-JP" sz="28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-1</a:t>
              </a:r>
              <a:endParaRPr lang="en-US" altLang="ja-JP" sz="2800" dirty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3817248" y="6272095"/>
              <a:ext cx="1605032" cy="562203"/>
            </a:xfrm>
            <a:prstGeom prst="rect">
              <a:avLst/>
            </a:prstGeom>
            <a:noFill/>
          </p:spPr>
          <p:txBody>
            <a:bodyPr wrap="square" lIns="130046" tIns="65023" rIns="130046" bIns="65023" rtlCol="0">
              <a:spAutoFit/>
            </a:bodyPr>
            <a:lstStyle/>
            <a:p>
              <a:pPr algn="l"/>
              <a:r>
                <a:rPr lang="en-US" altLang="ja-JP" sz="2800" b="1" dirty="0" smtClean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control</a:t>
              </a:r>
              <a:endParaRPr lang="ja-JP" altLang="en-US" sz="2800" b="1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382570" y="6272095"/>
              <a:ext cx="911918" cy="562203"/>
            </a:xfrm>
            <a:prstGeom prst="rect">
              <a:avLst/>
            </a:prstGeom>
            <a:noFill/>
          </p:spPr>
          <p:txBody>
            <a:bodyPr wrap="square" lIns="130046" tIns="65023" rIns="130046" bIns="65023" rtlCol="0">
              <a:spAutoFit/>
            </a:bodyPr>
            <a:lstStyle/>
            <a:p>
              <a:pPr algn="l"/>
              <a:r>
                <a:rPr lang="en-US" altLang="ja-JP" sz="2800" dirty="0" smtClean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48h</a:t>
              </a:r>
              <a:endParaRPr lang="ja-JP" altLang="en-US" sz="2800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518624" y="6265394"/>
              <a:ext cx="911918" cy="562203"/>
            </a:xfrm>
            <a:prstGeom prst="rect">
              <a:avLst/>
            </a:prstGeom>
            <a:noFill/>
          </p:spPr>
          <p:txBody>
            <a:bodyPr wrap="square" lIns="130046" tIns="65023" rIns="130046" bIns="65023" rtlCol="0">
              <a:spAutoFit/>
            </a:bodyPr>
            <a:lstStyle/>
            <a:p>
              <a:pPr algn="l"/>
              <a:r>
                <a:rPr lang="en-US" altLang="ja-JP" sz="2800" dirty="0" smtClean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96h</a:t>
              </a:r>
              <a:endParaRPr lang="ja-JP" altLang="en-US" sz="2800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605856" y="7675064"/>
              <a:ext cx="1282037" cy="523216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none" lIns="91435" tIns="45718" rIns="91435" bIns="45718" rtlCol="0">
              <a:spAutoFit/>
            </a:bodyPr>
            <a:lstStyle/>
            <a:p>
              <a:pPr algn="l"/>
              <a:r>
                <a:rPr lang="en-US" altLang="ja-JP" sz="2800" dirty="0">
                  <a:solidFill>
                    <a:srgbClr val="000000"/>
                  </a:solidFill>
                  <a:latin typeface="Helvetica"/>
                  <a:cs typeface="Helvetica"/>
                </a:rPr>
                <a:t>β-actin</a:t>
              </a:r>
            </a:p>
          </p:txBody>
        </p:sp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1864" y="2287095"/>
              <a:ext cx="6621062" cy="1072017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3916809" y="1627197"/>
              <a:ext cx="14014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2800" b="1" dirty="0" smtClean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control</a:t>
              </a:r>
              <a:endParaRPr lang="ja-JP" altLang="en-US" sz="2800" b="1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109216" y="1627197"/>
              <a:ext cx="25984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2800" b="1" dirty="0" smtClean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induced-IGF-1</a:t>
              </a:r>
              <a:endParaRPr lang="ja-JP" altLang="en-US" sz="2800" b="1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56863" y="3387008"/>
              <a:ext cx="6601667" cy="1045201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1605856" y="3584650"/>
              <a:ext cx="14615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2800" dirty="0">
                  <a:solidFill>
                    <a:srgbClr val="000000"/>
                  </a:solidFill>
                  <a:latin typeface="Helvetica"/>
                  <a:ea typeface="+mj-ea"/>
                  <a:cs typeface="Helvetica"/>
                </a:rPr>
                <a:t>GAPDH</a:t>
              </a:r>
              <a:endParaRPr lang="ja-JP" altLang="en-US" sz="2800" dirty="0">
                <a:solidFill>
                  <a:srgbClr val="000000"/>
                </a:solidFill>
                <a:latin typeface="Helvetica"/>
                <a:ea typeface="+mj-ea"/>
                <a:cs typeface="Helvetica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605856" y="2545392"/>
              <a:ext cx="130203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8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hIGF-1</a:t>
              </a:r>
              <a:endParaRPr lang="ja-JP" altLang="en-US" sz="2800" dirty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852182" y="1608312"/>
              <a:ext cx="7536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400" dirty="0" smtClean="0">
                  <a:solidFill>
                    <a:schemeClr val="tx1"/>
                  </a:solidFill>
                  <a:latin typeface="Arial"/>
                  <a:cs typeface="Arial"/>
                </a:rPr>
                <a:t>A</a:t>
              </a:r>
              <a:endParaRPr kumimoji="1" lang="ja-JP" altLang="en-US" sz="44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885776" y="5259487"/>
              <a:ext cx="7536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400" dirty="0">
                  <a:solidFill>
                    <a:schemeClr val="tx1"/>
                  </a:solidFill>
                  <a:latin typeface="Arial"/>
                  <a:cs typeface="Arial"/>
                </a:rPr>
                <a:t>B</a:t>
              </a:r>
              <a:endParaRPr kumimoji="1" lang="ja-JP" altLang="en-US" sz="44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02142" y="6835210"/>
              <a:ext cx="6624254" cy="92191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-1" r="23733" b="956"/>
            <a:stretch/>
          </p:blipFill>
          <p:spPr>
            <a:xfrm>
              <a:off x="3409730" y="7795462"/>
              <a:ext cx="6655844" cy="609730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6647725" y="5495255"/>
              <a:ext cx="25984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Induced-IGF-1</a:t>
              </a:r>
              <a:endParaRPr kumimoji="1" lang="ja-JP" altLang="en-US" sz="2800" b="1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9" name="直線コネクタ 28"/>
            <p:cNvCxnSpPr/>
            <p:nvPr/>
          </p:nvCxnSpPr>
          <p:spPr bwMode="auto">
            <a:xfrm>
              <a:off x="5926336" y="6130764"/>
              <a:ext cx="4139238" cy="0"/>
            </a:xfrm>
            <a:prstGeom prst="line">
              <a:avLst/>
            </a:prstGeom>
            <a:gradFill rotWithShape="0">
              <a:gsLst>
                <a:gs pos="0">
                  <a:srgbClr val="074FB3"/>
                </a:gs>
                <a:gs pos="100000">
                  <a:srgbClr val="0C3280"/>
                </a:gs>
              </a:gsLst>
              <a:lin ang="5400000"/>
            </a:gradFill>
            <a:ln w="25400" cap="flat" cmpd="sng" algn="ctr">
              <a:solidFill>
                <a:schemeClr val="tx1"/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7299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ホワイト">
  <a:themeElements>
    <a:clrScheme name="">
      <a:dk1>
        <a:srgbClr val="42464D"/>
      </a:dk1>
      <a:lt1>
        <a:srgbClr val="FFFFFF"/>
      </a:lt1>
      <a:dk2>
        <a:srgbClr val="000000"/>
      </a:dk2>
      <a:lt2>
        <a:srgbClr val="D4D6D9"/>
      </a:lt2>
      <a:accent1>
        <a:srgbClr val="094EB3"/>
      </a:accent1>
      <a:accent2>
        <a:srgbClr val="1B8D14"/>
      </a:accent2>
      <a:accent3>
        <a:srgbClr val="AAAAAA"/>
      </a:accent3>
      <a:accent4>
        <a:srgbClr val="DADADA"/>
      </a:accent4>
      <a:accent5>
        <a:srgbClr val="AAB2D6"/>
      </a:accent5>
      <a:accent6>
        <a:srgbClr val="177F11"/>
      </a:accent6>
      <a:hlink>
        <a:srgbClr val="0000FF"/>
      </a:hlink>
      <a:folHlink>
        <a:srgbClr val="FF00FF"/>
      </a:folHlink>
    </a:clrScheme>
    <a:fontScheme name="ホワイト">
      <a:majorFont>
        <a:latin typeface="Gill Sans"/>
        <a:ea typeface="ＭＳ Ｐゴシック"/>
        <a:cs typeface="Gill Sans"/>
      </a:majorFont>
      <a:minorFont>
        <a:latin typeface="Gill Sans"/>
        <a:ea typeface="ＭＳ Ｐゴシック"/>
        <a:cs typeface="Gill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テーマ1">
  <a:themeElements>
    <a:clrScheme name="インスピレーション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ホワイト">
      <a:majorFont>
        <a:latin typeface="Gill Sans"/>
        <a:ea typeface="ＭＳ Ｐゴシック"/>
        <a:cs typeface="Gill Sans"/>
      </a:majorFont>
      <a:minorFont>
        <a:latin typeface="Gill Sans"/>
        <a:ea typeface="ＭＳ Ｐゴシック"/>
        <a:cs typeface="Gill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sz="4000" dirty="0">
            <a:solidFill>
              <a:srgbClr val="212326"/>
            </a:solidFill>
            <a:latin typeface="Helvetica"/>
            <a:cs typeface="Helvetica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ホワイト">
  <a:themeElements>
    <a:clrScheme name="">
      <a:dk1>
        <a:srgbClr val="42464D"/>
      </a:dk1>
      <a:lt1>
        <a:srgbClr val="FFFFFF"/>
      </a:lt1>
      <a:dk2>
        <a:srgbClr val="000000"/>
      </a:dk2>
      <a:lt2>
        <a:srgbClr val="D4D6D9"/>
      </a:lt2>
      <a:accent1>
        <a:srgbClr val="094EB3"/>
      </a:accent1>
      <a:accent2>
        <a:srgbClr val="1B8D14"/>
      </a:accent2>
      <a:accent3>
        <a:srgbClr val="AAAAAA"/>
      </a:accent3>
      <a:accent4>
        <a:srgbClr val="DADADA"/>
      </a:accent4>
      <a:accent5>
        <a:srgbClr val="AAB2D6"/>
      </a:accent5>
      <a:accent6>
        <a:srgbClr val="177F11"/>
      </a:accent6>
      <a:hlink>
        <a:srgbClr val="0000FF"/>
      </a:hlink>
      <a:folHlink>
        <a:srgbClr val="FF00FF"/>
      </a:folHlink>
    </a:clrScheme>
    <a:fontScheme name="ホワイト">
      <a:majorFont>
        <a:latin typeface="Gill Sans"/>
        <a:ea typeface="ＭＳ Ｐゴシック"/>
        <a:cs typeface="Gill Sans"/>
      </a:majorFont>
      <a:minorFont>
        <a:latin typeface="Gill Sans"/>
        <a:ea typeface="ＭＳ Ｐゴシック"/>
        <a:cs typeface="Gill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FB3"/>
            </a:gs>
            <a:gs pos="100000">
              <a:srgbClr val="0C3280"/>
            </a:gs>
          </a:gsLst>
          <a:lin ang="5400000"/>
        </a:gradFill>
        <a:ln w="25400" cap="flat" cmpd="sng" algn="ctr">
          <a:solidFill>
            <a:srgbClr val="FFFFFF"/>
          </a:solidFill>
          <a:prstDash val="solid"/>
          <a:miter lim="0"/>
          <a:headEnd type="none" w="med" len="med"/>
          <a:tailEnd type="none" w="med" len="med"/>
        </a:ln>
        <a:effectLst>
          <a:outerShdw blurRad="76200" algn="ctr" rotWithShape="0">
            <a:srgbClr val="000000">
              <a:alpha val="79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34290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ＭＳ Ｐゴシック" charset="0"/>
            <a:cs typeface="Gill Sans" charset="0"/>
            <a:sym typeface="Gill Sans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既定のテーマ.thmx</Template>
  <TotalTime>12586</TotalTime>
  <Words>27</Words>
  <Application>Microsoft Macintosh PowerPoint</Application>
  <PresentationFormat>ユーザー設定</PresentationFormat>
  <Paragraphs>13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1_ホワイト</vt:lpstr>
      <vt:lpstr>テーマ1</vt:lpstr>
      <vt:lpstr>2_ホワイト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Ikeda Yasutoshi</dc:creator>
  <cp:lastModifiedBy>Ikeda Yasutoshi</cp:lastModifiedBy>
  <cp:revision>114</cp:revision>
  <cp:lastPrinted>2017-02-07T08:11:12Z</cp:lastPrinted>
  <dcterms:created xsi:type="dcterms:W3CDTF">2017-01-10T16:25:43Z</dcterms:created>
  <dcterms:modified xsi:type="dcterms:W3CDTF">2017-05-15T15:03:55Z</dcterms:modified>
</cp:coreProperties>
</file>