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719800" cy="6858000"/>
  <p:notesSz cx="9144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975" y="1122363"/>
            <a:ext cx="140398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975" y="3602038"/>
            <a:ext cx="140398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238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1741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396357" y="365125"/>
            <a:ext cx="4036457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6986" y="365125"/>
            <a:ext cx="11875373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5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218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236" y="1709739"/>
            <a:ext cx="1614582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236" y="4589464"/>
            <a:ext cx="1614582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968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6986" y="1825625"/>
            <a:ext cx="7955915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76899" y="1825625"/>
            <a:ext cx="7955915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63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4" y="365126"/>
            <a:ext cx="16145828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425" y="1681163"/>
            <a:ext cx="791935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9425" y="2505075"/>
            <a:ext cx="7919352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76899" y="1681163"/>
            <a:ext cx="795835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76899" y="2505075"/>
            <a:ext cx="7958353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148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380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7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5" y="457200"/>
            <a:ext cx="603762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8353" y="987426"/>
            <a:ext cx="94768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425" y="2057400"/>
            <a:ext cx="603762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129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5" y="457200"/>
            <a:ext cx="603762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58353" y="987426"/>
            <a:ext cx="947689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425" y="2057400"/>
            <a:ext cx="603762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10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6986" y="365126"/>
            <a:ext cx="161458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6986" y="1825625"/>
            <a:ext cx="161458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6986" y="6356351"/>
            <a:ext cx="421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5E95-6E22-4A23-95BB-06BB04F6020A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00934" y="6356351"/>
            <a:ext cx="6317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20859" y="6356351"/>
            <a:ext cx="421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9D92F-E08C-468B-BDE5-27B8E46759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7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-86284" y="280851"/>
            <a:ext cx="18879865" cy="5389351"/>
            <a:chOff x="-86284" y="280851"/>
            <a:chExt cx="18879865" cy="5389351"/>
          </a:xfrm>
        </p:grpSpPr>
        <p:sp>
          <p:nvSpPr>
            <p:cNvPr id="164" name="CaixaDeTexto 163"/>
            <p:cNvSpPr txBox="1"/>
            <p:nvPr/>
          </p:nvSpPr>
          <p:spPr>
            <a:xfrm>
              <a:off x="12747501" y="964980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65" name="CaixaDeTexto 164"/>
            <p:cNvSpPr txBox="1"/>
            <p:nvPr/>
          </p:nvSpPr>
          <p:spPr>
            <a:xfrm>
              <a:off x="13465890" y="964980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66" name="CaixaDeTexto 165"/>
            <p:cNvSpPr txBox="1"/>
            <p:nvPr/>
          </p:nvSpPr>
          <p:spPr>
            <a:xfrm>
              <a:off x="14290926" y="96498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67" name="CaixaDeTexto 166"/>
            <p:cNvSpPr txBox="1"/>
            <p:nvPr/>
          </p:nvSpPr>
          <p:spPr>
            <a:xfrm>
              <a:off x="15045688" y="96498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68" name="CaixaDeTexto 167"/>
            <p:cNvSpPr txBox="1"/>
            <p:nvPr/>
          </p:nvSpPr>
          <p:spPr>
            <a:xfrm>
              <a:off x="15781416" y="96498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69" name="CaixaDeTexto 168"/>
            <p:cNvSpPr txBox="1"/>
            <p:nvPr/>
          </p:nvSpPr>
          <p:spPr>
            <a:xfrm>
              <a:off x="11994735" y="964980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70" name="CaixaDeTexto 169"/>
            <p:cNvSpPr txBox="1"/>
            <p:nvPr/>
          </p:nvSpPr>
          <p:spPr>
            <a:xfrm>
              <a:off x="2886546" y="386087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CaixaDeTexto 170"/>
            <p:cNvSpPr txBox="1"/>
            <p:nvPr/>
          </p:nvSpPr>
          <p:spPr>
            <a:xfrm>
              <a:off x="3612784" y="386087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72" name="CaixaDeTexto 171"/>
            <p:cNvSpPr txBox="1"/>
            <p:nvPr/>
          </p:nvSpPr>
          <p:spPr>
            <a:xfrm>
              <a:off x="4664862" y="386087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73" name="CaixaDeTexto 172"/>
            <p:cNvSpPr txBox="1"/>
            <p:nvPr/>
          </p:nvSpPr>
          <p:spPr>
            <a:xfrm>
              <a:off x="5480717" y="386087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CaixaDeTexto 173"/>
            <p:cNvSpPr txBox="1"/>
            <p:nvPr/>
          </p:nvSpPr>
          <p:spPr>
            <a:xfrm>
              <a:off x="6328358" y="386087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75" name="CaixaDeTexto 174"/>
            <p:cNvSpPr txBox="1"/>
            <p:nvPr/>
          </p:nvSpPr>
          <p:spPr>
            <a:xfrm>
              <a:off x="1951129" y="386087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76" name="CaixaDeTexto 175"/>
            <p:cNvSpPr txBox="1"/>
            <p:nvPr/>
          </p:nvSpPr>
          <p:spPr>
            <a:xfrm>
              <a:off x="17326612" y="1461124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CFTR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CaixaDeTexto 176"/>
            <p:cNvSpPr txBox="1"/>
            <p:nvPr/>
          </p:nvSpPr>
          <p:spPr>
            <a:xfrm>
              <a:off x="9458643" y="1988874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76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CaixaDeTexto 177"/>
            <p:cNvSpPr txBox="1"/>
            <p:nvPr/>
          </p:nvSpPr>
          <p:spPr>
            <a:xfrm>
              <a:off x="-37265" y="4651718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Megalin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CaixaDeTexto 178"/>
            <p:cNvSpPr txBox="1"/>
            <p:nvPr/>
          </p:nvSpPr>
          <p:spPr>
            <a:xfrm>
              <a:off x="7903318" y="1978379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ClC-5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0" name="Conector de seta reta 179"/>
            <p:cNvCxnSpPr/>
            <p:nvPr/>
          </p:nvCxnSpPr>
          <p:spPr>
            <a:xfrm>
              <a:off x="10438399" y="156959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ector de seta reta 180"/>
            <p:cNvCxnSpPr/>
            <p:nvPr/>
          </p:nvCxnSpPr>
          <p:spPr>
            <a:xfrm>
              <a:off x="10438399" y="1773424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ector de seta reta 181"/>
            <p:cNvCxnSpPr/>
            <p:nvPr/>
          </p:nvCxnSpPr>
          <p:spPr>
            <a:xfrm>
              <a:off x="1033419" y="4852109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ector de seta reta 182"/>
            <p:cNvCxnSpPr/>
            <p:nvPr/>
          </p:nvCxnSpPr>
          <p:spPr>
            <a:xfrm>
              <a:off x="7096332" y="2150735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4" name="Imagem 18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6263" y="4230202"/>
              <a:ext cx="5184000" cy="1440000"/>
            </a:xfrm>
            <a:prstGeom prst="rect">
              <a:avLst/>
            </a:prstGeom>
          </p:spPr>
        </p:pic>
        <p:pic>
          <p:nvPicPr>
            <p:cNvPr id="185" name="Imagem 18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7517" y="4186660"/>
              <a:ext cx="5184000" cy="1440000"/>
            </a:xfrm>
            <a:prstGeom prst="rect">
              <a:avLst/>
            </a:prstGeom>
          </p:spPr>
        </p:pic>
        <p:sp>
          <p:nvSpPr>
            <p:cNvPr id="186" name="CaixaDeTexto 185"/>
            <p:cNvSpPr txBox="1"/>
            <p:nvPr/>
          </p:nvSpPr>
          <p:spPr>
            <a:xfrm>
              <a:off x="12236733" y="3742391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87" name="CaixaDeTexto 186"/>
            <p:cNvSpPr txBox="1"/>
            <p:nvPr/>
          </p:nvSpPr>
          <p:spPr>
            <a:xfrm>
              <a:off x="13087305" y="3742391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88" name="CaixaDeTexto 187"/>
            <p:cNvSpPr txBox="1"/>
            <p:nvPr/>
          </p:nvSpPr>
          <p:spPr>
            <a:xfrm>
              <a:off x="14064741" y="374239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89" name="CaixaDeTexto 188"/>
            <p:cNvSpPr txBox="1"/>
            <p:nvPr/>
          </p:nvSpPr>
          <p:spPr>
            <a:xfrm>
              <a:off x="14934192" y="374239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90" name="CaixaDeTexto 189"/>
            <p:cNvSpPr txBox="1"/>
            <p:nvPr/>
          </p:nvSpPr>
          <p:spPr>
            <a:xfrm>
              <a:off x="15746898" y="374239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191" name="CaixaDeTexto 190"/>
            <p:cNvSpPr txBox="1"/>
            <p:nvPr/>
          </p:nvSpPr>
          <p:spPr>
            <a:xfrm>
              <a:off x="11369667" y="3742391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92" name="CaixaDeTexto 191"/>
            <p:cNvSpPr txBox="1"/>
            <p:nvPr/>
          </p:nvSpPr>
          <p:spPr>
            <a:xfrm>
              <a:off x="9391644" y="4719248"/>
              <a:ext cx="1031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Cubilin</a:t>
              </a:r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3" name="Conector de seta reta 192"/>
            <p:cNvCxnSpPr/>
            <p:nvPr/>
          </p:nvCxnSpPr>
          <p:spPr>
            <a:xfrm>
              <a:off x="10348052" y="4933985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 Box 19"/>
            <p:cNvSpPr txBox="1">
              <a:spLocks noChangeArrowheads="1"/>
            </p:cNvSpPr>
            <p:nvPr/>
          </p:nvSpPr>
          <p:spPr bwMode="auto">
            <a:xfrm>
              <a:off x="1915092" y="280851"/>
              <a:ext cx="250477" cy="279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/>
                <a:t>A</a:t>
              </a:r>
              <a:endParaRPr lang="pt-BR" b="1" dirty="0"/>
            </a:p>
          </p:txBody>
        </p:sp>
        <p:sp>
          <p:nvSpPr>
            <p:cNvPr id="195" name="Text Box 19"/>
            <p:cNvSpPr txBox="1">
              <a:spLocks noChangeArrowheads="1"/>
            </p:cNvSpPr>
            <p:nvPr/>
          </p:nvSpPr>
          <p:spPr bwMode="auto">
            <a:xfrm>
              <a:off x="11276575" y="340261"/>
              <a:ext cx="3145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b="1" dirty="0" smtClean="0"/>
                <a:t>B</a:t>
              </a:r>
              <a:endParaRPr lang="pt-BR" b="1" dirty="0"/>
            </a:p>
          </p:txBody>
        </p:sp>
        <p:sp>
          <p:nvSpPr>
            <p:cNvPr id="196" name="Text Box 19"/>
            <p:cNvSpPr txBox="1">
              <a:spLocks noChangeArrowheads="1"/>
            </p:cNvSpPr>
            <p:nvPr/>
          </p:nvSpPr>
          <p:spPr bwMode="auto">
            <a:xfrm>
              <a:off x="1828008" y="3263691"/>
              <a:ext cx="3064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b="1" dirty="0"/>
                <a:t>C</a:t>
              </a:r>
            </a:p>
          </p:txBody>
        </p:sp>
        <p:sp>
          <p:nvSpPr>
            <p:cNvPr id="197" name="Text Box 19"/>
            <p:cNvSpPr txBox="1">
              <a:spLocks noChangeArrowheads="1"/>
            </p:cNvSpPr>
            <p:nvPr/>
          </p:nvSpPr>
          <p:spPr bwMode="auto">
            <a:xfrm>
              <a:off x="11275253" y="3220149"/>
              <a:ext cx="3305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b="1" dirty="0" smtClean="0"/>
                <a:t>D</a:t>
              </a:r>
              <a:endParaRPr lang="pt-BR" b="1" dirty="0"/>
            </a:p>
          </p:txBody>
        </p:sp>
        <p:pic>
          <p:nvPicPr>
            <p:cNvPr id="198" name="Imagem 19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6575" y="1388615"/>
              <a:ext cx="5184000" cy="1440000"/>
            </a:xfrm>
            <a:prstGeom prst="rect">
              <a:avLst/>
            </a:prstGeom>
          </p:spPr>
        </p:pic>
        <p:sp>
          <p:nvSpPr>
            <p:cNvPr id="199" name="CaixaDeTexto 198"/>
            <p:cNvSpPr txBox="1"/>
            <p:nvPr/>
          </p:nvSpPr>
          <p:spPr>
            <a:xfrm>
              <a:off x="11335327" y="945930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MW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0" name="Conector de seta reta 199"/>
            <p:cNvCxnSpPr/>
            <p:nvPr/>
          </p:nvCxnSpPr>
          <p:spPr>
            <a:xfrm>
              <a:off x="10438399" y="2630674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ector de seta reta 200"/>
            <p:cNvCxnSpPr/>
            <p:nvPr/>
          </p:nvCxnSpPr>
          <p:spPr>
            <a:xfrm>
              <a:off x="10438399" y="221164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aixaDeTexto 201"/>
            <p:cNvSpPr txBox="1"/>
            <p:nvPr/>
          </p:nvSpPr>
          <p:spPr>
            <a:xfrm>
              <a:off x="9458643" y="2396306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52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CaixaDeTexto 202"/>
            <p:cNvSpPr txBox="1"/>
            <p:nvPr/>
          </p:nvSpPr>
          <p:spPr>
            <a:xfrm>
              <a:off x="9330401" y="1588758"/>
              <a:ext cx="1056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102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CaixaDeTexto 203"/>
            <p:cNvSpPr txBox="1"/>
            <p:nvPr/>
          </p:nvSpPr>
          <p:spPr>
            <a:xfrm>
              <a:off x="9330401" y="1335208"/>
              <a:ext cx="1056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5" name="Conector de seta reta 204"/>
            <p:cNvCxnSpPr/>
            <p:nvPr/>
          </p:nvCxnSpPr>
          <p:spPr>
            <a:xfrm>
              <a:off x="16515349" y="166484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CaixaDeTexto 205"/>
            <p:cNvSpPr txBox="1"/>
            <p:nvPr/>
          </p:nvSpPr>
          <p:spPr>
            <a:xfrm>
              <a:off x="17313689" y="2146924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TNR - CFTR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7" name="Conector de seta reta 206"/>
            <p:cNvCxnSpPr/>
            <p:nvPr/>
          </p:nvCxnSpPr>
          <p:spPr>
            <a:xfrm>
              <a:off x="16534399" y="235064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8" name="Imagem 20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5011" y="1403883"/>
              <a:ext cx="5184000" cy="1440000"/>
            </a:xfrm>
            <a:prstGeom prst="rect">
              <a:avLst/>
            </a:prstGeom>
          </p:spPr>
        </p:pic>
        <p:sp>
          <p:nvSpPr>
            <p:cNvPr id="209" name="CaixaDeTexto 208"/>
            <p:cNvSpPr txBox="1"/>
            <p:nvPr/>
          </p:nvSpPr>
          <p:spPr>
            <a:xfrm>
              <a:off x="3230456" y="1022130"/>
              <a:ext cx="5437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CaixaDeTexto 209"/>
            <p:cNvSpPr txBox="1"/>
            <p:nvPr/>
          </p:nvSpPr>
          <p:spPr>
            <a:xfrm>
              <a:off x="3915855" y="1022130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211" name="CaixaDeTexto 210"/>
            <p:cNvSpPr txBox="1"/>
            <p:nvPr/>
          </p:nvSpPr>
          <p:spPr>
            <a:xfrm>
              <a:off x="4740891" y="102213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212" name="CaixaDeTexto 211"/>
            <p:cNvSpPr txBox="1"/>
            <p:nvPr/>
          </p:nvSpPr>
          <p:spPr>
            <a:xfrm>
              <a:off x="5424564" y="102213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CaixaDeTexto 212"/>
            <p:cNvSpPr txBox="1"/>
            <p:nvPr/>
          </p:nvSpPr>
          <p:spPr>
            <a:xfrm>
              <a:off x="6269481" y="102213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DM</a:t>
              </a:r>
            </a:p>
          </p:txBody>
        </p:sp>
        <p:sp>
          <p:nvSpPr>
            <p:cNvPr id="214" name="CaixaDeTexto 213"/>
            <p:cNvSpPr txBox="1"/>
            <p:nvPr/>
          </p:nvSpPr>
          <p:spPr>
            <a:xfrm>
              <a:off x="2311350" y="1022130"/>
              <a:ext cx="80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215" name="CaixaDeTexto 214"/>
            <p:cNvSpPr txBox="1"/>
            <p:nvPr/>
          </p:nvSpPr>
          <p:spPr>
            <a:xfrm>
              <a:off x="1785292" y="1003080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MW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CaixaDeTexto 215"/>
            <p:cNvSpPr txBox="1"/>
            <p:nvPr/>
          </p:nvSpPr>
          <p:spPr>
            <a:xfrm>
              <a:off x="61008" y="2103174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76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7" name="Conector de seta reta 216"/>
            <p:cNvCxnSpPr/>
            <p:nvPr/>
          </p:nvCxnSpPr>
          <p:spPr>
            <a:xfrm>
              <a:off x="1040764" y="176009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ector de seta reta 217"/>
            <p:cNvCxnSpPr/>
            <p:nvPr/>
          </p:nvCxnSpPr>
          <p:spPr>
            <a:xfrm>
              <a:off x="1040764" y="2021074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ector de seta reta 218"/>
            <p:cNvCxnSpPr/>
            <p:nvPr/>
          </p:nvCxnSpPr>
          <p:spPr>
            <a:xfrm>
              <a:off x="1040764" y="2744974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ector de seta reta 219"/>
            <p:cNvCxnSpPr/>
            <p:nvPr/>
          </p:nvCxnSpPr>
          <p:spPr>
            <a:xfrm>
              <a:off x="1040764" y="232594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CaixaDeTexto 220"/>
            <p:cNvSpPr txBox="1"/>
            <p:nvPr/>
          </p:nvSpPr>
          <p:spPr>
            <a:xfrm>
              <a:off x="61008" y="2510606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52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CaixaDeTexto 221"/>
            <p:cNvSpPr txBox="1"/>
            <p:nvPr/>
          </p:nvSpPr>
          <p:spPr>
            <a:xfrm>
              <a:off x="-67234" y="1836408"/>
              <a:ext cx="1056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102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CaixaDeTexto 222"/>
            <p:cNvSpPr txBox="1"/>
            <p:nvPr/>
          </p:nvSpPr>
          <p:spPr>
            <a:xfrm>
              <a:off x="-67234" y="1525708"/>
              <a:ext cx="1056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4" name="Conector de seta reta 223"/>
            <p:cNvCxnSpPr/>
            <p:nvPr/>
          </p:nvCxnSpPr>
          <p:spPr>
            <a:xfrm>
              <a:off x="1021714" y="1493390"/>
              <a:ext cx="79458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CaixaDeTexto 224"/>
            <p:cNvSpPr txBox="1"/>
            <p:nvPr/>
          </p:nvSpPr>
          <p:spPr>
            <a:xfrm>
              <a:off x="-86284" y="1259008"/>
              <a:ext cx="1056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225 </a:t>
              </a:r>
              <a:r>
                <a:rPr lang="pt-BR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95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55</Words>
  <Application>Microsoft Office PowerPoint</Application>
  <PresentationFormat>Personalizar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Jackson Menezes</dc:creator>
  <cp:lastModifiedBy>Jackson Menezes</cp:lastModifiedBy>
  <cp:revision>21</cp:revision>
  <dcterms:created xsi:type="dcterms:W3CDTF">2017-05-15T17:53:42Z</dcterms:created>
  <dcterms:modified xsi:type="dcterms:W3CDTF">2017-06-21T15:29:07Z</dcterms:modified>
</cp:coreProperties>
</file>