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1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50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2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9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2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1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7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8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5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8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58DF-15A1-489B-B08A-670ACD7A579C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2DA26-37AC-4A33-93E0-20093AAE9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8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42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Crystal Myat Pan Hmone</dc:creator>
  <cp:lastModifiedBy>Crystal Myat Pan Hmone</cp:lastModifiedBy>
  <cp:revision>1</cp:revision>
  <dcterms:created xsi:type="dcterms:W3CDTF">2017-06-27T06:53:03Z</dcterms:created>
  <dcterms:modified xsi:type="dcterms:W3CDTF">2017-06-27T06:53:38Z</dcterms:modified>
</cp:coreProperties>
</file>