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870" y="-3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hcdata\research\lab\high-k\S.%20McIlwrath\TNFR1R2ko%20mice%20and%20TMJ\cytokine%20blots\cytokine%20dot%20blot%20201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10"/>
          <c:order val="0"/>
          <c:tx>
            <c:v>wk17, KO</c:v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'for article (2)'!$U$77:$U$86</c:f>
                <c:numCache>
                  <c:formatCode>General</c:formatCode>
                  <c:ptCount val="10"/>
                  <c:pt idx="0">
                    <c:v>113.59750823210159</c:v>
                  </c:pt>
                  <c:pt idx="1">
                    <c:v>49.498905479515621</c:v>
                  </c:pt>
                  <c:pt idx="2">
                    <c:v>2159.4123038088833</c:v>
                  </c:pt>
                  <c:pt idx="3">
                    <c:v>483.28751153571778</c:v>
                  </c:pt>
                  <c:pt idx="4">
                    <c:v>263.51640341457318</c:v>
                  </c:pt>
                  <c:pt idx="5">
                    <c:v>1121.7631930249911</c:v>
                  </c:pt>
                  <c:pt idx="6">
                    <c:v>1289.2000404265198</c:v>
                  </c:pt>
                  <c:pt idx="7">
                    <c:v>607.62257748002912</c:v>
                  </c:pt>
                  <c:pt idx="8">
                    <c:v>243.68489133075448</c:v>
                  </c:pt>
                  <c:pt idx="9">
                    <c:v>22.773865883421085</c:v>
                  </c:pt>
                </c:numCache>
              </c:numRef>
            </c:plus>
            <c:minus>
              <c:numRef>
                <c:f>'for article (2)'!$U$77:$U$86</c:f>
                <c:numCache>
                  <c:formatCode>General</c:formatCode>
                  <c:ptCount val="10"/>
                  <c:pt idx="0">
                    <c:v>113.59750823210159</c:v>
                  </c:pt>
                  <c:pt idx="1">
                    <c:v>49.498905479515621</c:v>
                  </c:pt>
                  <c:pt idx="2">
                    <c:v>2159.4123038088833</c:v>
                  </c:pt>
                  <c:pt idx="3">
                    <c:v>483.28751153571778</c:v>
                  </c:pt>
                  <c:pt idx="4">
                    <c:v>263.51640341457318</c:v>
                  </c:pt>
                  <c:pt idx="5">
                    <c:v>1121.7631930249911</c:v>
                  </c:pt>
                  <c:pt idx="6">
                    <c:v>1289.2000404265198</c:v>
                  </c:pt>
                  <c:pt idx="7">
                    <c:v>607.62257748002912</c:v>
                  </c:pt>
                  <c:pt idx="8">
                    <c:v>243.68489133075448</c:v>
                  </c:pt>
                  <c:pt idx="9">
                    <c:v>22.773865883421085</c:v>
                  </c:pt>
                </c:numCache>
              </c:numRef>
            </c:minus>
            <c:spPr>
              <a:ln w="12700"/>
            </c:spPr>
          </c:errBars>
          <c:cat>
            <c:strRef>
              <c:f>'for article (2)'!$B$77:$B$86</c:f>
              <c:strCache>
                <c:ptCount val="10"/>
                <c:pt idx="0">
                  <c:v>C5a</c:v>
                </c:pt>
                <c:pt idx="1">
                  <c:v>GM-CSF</c:v>
                </c:pt>
                <c:pt idx="2">
                  <c:v>CD54, sICam-1</c:v>
                </c:pt>
                <c:pt idx="3">
                  <c:v>IFN-gamma</c:v>
                </c:pt>
                <c:pt idx="4">
                  <c:v>IL-7</c:v>
                </c:pt>
                <c:pt idx="5">
                  <c:v>IL-13</c:v>
                </c:pt>
                <c:pt idx="6">
                  <c:v>IL-16</c:v>
                </c:pt>
                <c:pt idx="7">
                  <c:v>M-CSF</c:v>
                </c:pt>
                <c:pt idx="8">
                  <c:v>CCL12, MCP-5</c:v>
                </c:pt>
                <c:pt idx="9">
                  <c:v>CCL17, TARC</c:v>
                </c:pt>
              </c:strCache>
            </c:strRef>
          </c:cat>
          <c:val>
            <c:numRef>
              <c:f>'for article (2)'!$T$77:$T$86</c:f>
              <c:numCache>
                <c:formatCode>General</c:formatCode>
                <c:ptCount val="10"/>
                <c:pt idx="0">
                  <c:v>8751.4774849999994</c:v>
                </c:pt>
                <c:pt idx="1">
                  <c:v>190.50306750000001</c:v>
                </c:pt>
                <c:pt idx="2">
                  <c:v>15937.564209999999</c:v>
                </c:pt>
                <c:pt idx="3">
                  <c:v>2810.8154500000001</c:v>
                </c:pt>
                <c:pt idx="4">
                  <c:v>571.40251000000001</c:v>
                </c:pt>
                <c:pt idx="5">
                  <c:v>2472.8450250000001</c:v>
                </c:pt>
                <c:pt idx="6">
                  <c:v>2698.4587900000001</c:v>
                </c:pt>
                <c:pt idx="7">
                  <c:v>8841.1669399999992</c:v>
                </c:pt>
                <c:pt idx="8">
                  <c:v>509.34195749999998</c:v>
                </c:pt>
                <c:pt idx="9">
                  <c:v>153.81370999999999</c:v>
                </c:pt>
              </c:numCache>
            </c:numRef>
          </c:val>
        </c:ser>
        <c:ser>
          <c:idx val="9"/>
          <c:order val="1"/>
          <c:tx>
            <c:v>wk17, WT</c:v>
          </c:tx>
          <c:spPr>
            <a:solidFill>
              <a:schemeClr val="bg1">
                <a:lumMod val="75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'for article (2)'!$S$77:$S$86</c:f>
                <c:numCache>
                  <c:formatCode>General</c:formatCode>
                  <c:ptCount val="10"/>
                  <c:pt idx="0">
                    <c:v>125.71309422577842</c:v>
                  </c:pt>
                  <c:pt idx="1">
                    <c:v>19.031223936812705</c:v>
                  </c:pt>
                  <c:pt idx="2">
                    <c:v>1227.583425602523</c:v>
                  </c:pt>
                  <c:pt idx="3">
                    <c:v>595.46171882308511</c:v>
                  </c:pt>
                  <c:pt idx="4">
                    <c:v>361.13407917004594</c:v>
                  </c:pt>
                  <c:pt idx="5">
                    <c:v>569.64448363755423</c:v>
                  </c:pt>
                  <c:pt idx="6">
                    <c:v>512.20866869657084</c:v>
                  </c:pt>
                  <c:pt idx="7">
                    <c:v>415.13157502220156</c:v>
                  </c:pt>
                  <c:pt idx="8">
                    <c:v>426.45603096595846</c:v>
                  </c:pt>
                  <c:pt idx="9">
                    <c:v>182.44346005732808</c:v>
                  </c:pt>
                </c:numCache>
              </c:numRef>
            </c:plus>
            <c:minus>
              <c:numRef>
                <c:f>'for article (2)'!$S$77:$S$86</c:f>
                <c:numCache>
                  <c:formatCode>General</c:formatCode>
                  <c:ptCount val="10"/>
                  <c:pt idx="0">
                    <c:v>125.71309422577842</c:v>
                  </c:pt>
                  <c:pt idx="1">
                    <c:v>19.031223936812705</c:v>
                  </c:pt>
                  <c:pt idx="2">
                    <c:v>1227.583425602523</c:v>
                  </c:pt>
                  <c:pt idx="3">
                    <c:v>595.46171882308511</c:v>
                  </c:pt>
                  <c:pt idx="4">
                    <c:v>361.13407917004594</c:v>
                  </c:pt>
                  <c:pt idx="5">
                    <c:v>569.64448363755423</c:v>
                  </c:pt>
                  <c:pt idx="6">
                    <c:v>512.20866869657084</c:v>
                  </c:pt>
                  <c:pt idx="7">
                    <c:v>415.13157502220156</c:v>
                  </c:pt>
                  <c:pt idx="8">
                    <c:v>426.45603096595846</c:v>
                  </c:pt>
                  <c:pt idx="9">
                    <c:v>182.44346005732808</c:v>
                  </c:pt>
                </c:numCache>
              </c:numRef>
            </c:minus>
            <c:spPr>
              <a:ln w="12700"/>
            </c:spPr>
          </c:errBars>
          <c:cat>
            <c:strRef>
              <c:f>'for article (2)'!$B$77:$B$86</c:f>
              <c:strCache>
                <c:ptCount val="10"/>
                <c:pt idx="0">
                  <c:v>C5a</c:v>
                </c:pt>
                <c:pt idx="1">
                  <c:v>GM-CSF</c:v>
                </c:pt>
                <c:pt idx="2">
                  <c:v>CD54, sICam-1</c:v>
                </c:pt>
                <c:pt idx="3">
                  <c:v>IFN-gamma</c:v>
                </c:pt>
                <c:pt idx="4">
                  <c:v>IL-7</c:v>
                </c:pt>
                <c:pt idx="5">
                  <c:v>IL-13</c:v>
                </c:pt>
                <c:pt idx="6">
                  <c:v>IL-16</c:v>
                </c:pt>
                <c:pt idx="7">
                  <c:v>M-CSF</c:v>
                </c:pt>
                <c:pt idx="8">
                  <c:v>CCL12, MCP-5</c:v>
                </c:pt>
                <c:pt idx="9">
                  <c:v>CCL17, TARC</c:v>
                </c:pt>
              </c:strCache>
            </c:strRef>
          </c:cat>
          <c:val>
            <c:numRef>
              <c:f>'for article (2)'!$R$77:$R$86</c:f>
              <c:numCache>
                <c:formatCode>General</c:formatCode>
                <c:ptCount val="10"/>
                <c:pt idx="0">
                  <c:v>10339.536045000001</c:v>
                </c:pt>
                <c:pt idx="1">
                  <c:v>820.61269500000003</c:v>
                </c:pt>
                <c:pt idx="2">
                  <c:v>17167.75866</c:v>
                </c:pt>
                <c:pt idx="3">
                  <c:v>4802.9066225000006</c:v>
                </c:pt>
                <c:pt idx="4">
                  <c:v>1000.51659</c:v>
                </c:pt>
                <c:pt idx="5">
                  <c:v>2639.1554550000001</c:v>
                </c:pt>
                <c:pt idx="6">
                  <c:v>3411.2924874999999</c:v>
                </c:pt>
                <c:pt idx="7">
                  <c:v>9907.1417099999999</c:v>
                </c:pt>
                <c:pt idx="8">
                  <c:v>838.59719500000006</c:v>
                </c:pt>
                <c:pt idx="9">
                  <c:v>372.22058250000003</c:v>
                </c:pt>
              </c:numCache>
            </c:numRef>
          </c:val>
        </c:ser>
        <c:ser>
          <c:idx val="2"/>
          <c:order val="2"/>
          <c:tx>
            <c:strRef>
              <c:f>'for article (2)'!$Q$76</c:f>
              <c:strCache>
                <c:ptCount val="1"/>
              </c:strCache>
            </c:strRef>
          </c:tx>
          <c:invertIfNegative val="0"/>
          <c:cat>
            <c:strRef>
              <c:f>'for article (2)'!$B$77:$B$86</c:f>
              <c:strCache>
                <c:ptCount val="10"/>
                <c:pt idx="0">
                  <c:v>C5a</c:v>
                </c:pt>
                <c:pt idx="1">
                  <c:v>GM-CSF</c:v>
                </c:pt>
                <c:pt idx="2">
                  <c:v>CD54, sICam-1</c:v>
                </c:pt>
                <c:pt idx="3">
                  <c:v>IFN-gamma</c:v>
                </c:pt>
                <c:pt idx="4">
                  <c:v>IL-7</c:v>
                </c:pt>
                <c:pt idx="5">
                  <c:v>IL-13</c:v>
                </c:pt>
                <c:pt idx="6">
                  <c:v>IL-16</c:v>
                </c:pt>
                <c:pt idx="7">
                  <c:v>M-CSF</c:v>
                </c:pt>
                <c:pt idx="8">
                  <c:v>CCL12, MCP-5</c:v>
                </c:pt>
                <c:pt idx="9">
                  <c:v>CCL17, TARC</c:v>
                </c:pt>
              </c:strCache>
            </c:strRef>
          </c:cat>
          <c:val>
            <c:numRef>
              <c:f>'for article (2)'!$Q$77:$Q$86</c:f>
              <c:numCache>
                <c:formatCode>General</c:formatCode>
                <c:ptCount val="10"/>
              </c:numCache>
            </c:numRef>
          </c:val>
        </c:ser>
        <c:ser>
          <c:idx val="7"/>
          <c:order val="3"/>
          <c:tx>
            <c:v>D14, Ko</c:v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'for article (2)'!$P$77:$P$86</c:f>
                <c:numCache>
                  <c:formatCode>General</c:formatCode>
                  <c:ptCount val="10"/>
                  <c:pt idx="0">
                    <c:v>65.231999999999971</c:v>
                  </c:pt>
                  <c:pt idx="1">
                    <c:v>10</c:v>
                  </c:pt>
                  <c:pt idx="2">
                    <c:v>573.99999999999989</c:v>
                  </c:pt>
                  <c:pt idx="3">
                    <c:v>1784.975000000004</c:v>
                  </c:pt>
                  <c:pt idx="4">
                    <c:v>126.14650000000006</c:v>
                  </c:pt>
                  <c:pt idx="5">
                    <c:v>18</c:v>
                  </c:pt>
                  <c:pt idx="6">
                    <c:v>43.35349999999994</c:v>
                  </c:pt>
                  <c:pt idx="7">
                    <c:v>662.87849999999889</c:v>
                  </c:pt>
                  <c:pt idx="8">
                    <c:v>272.32850000000042</c:v>
                  </c:pt>
                  <c:pt idx="9">
                    <c:v>47.682000000000009</c:v>
                  </c:pt>
                </c:numCache>
              </c:numRef>
            </c:plus>
            <c:minus>
              <c:numRef>
                <c:f>'for article (2)'!$P$77:$P$86</c:f>
                <c:numCache>
                  <c:formatCode>General</c:formatCode>
                  <c:ptCount val="10"/>
                  <c:pt idx="0">
                    <c:v>65.231999999999971</c:v>
                  </c:pt>
                  <c:pt idx="1">
                    <c:v>10</c:v>
                  </c:pt>
                  <c:pt idx="2">
                    <c:v>573.99999999999989</c:v>
                  </c:pt>
                  <c:pt idx="3">
                    <c:v>1784.975000000004</c:v>
                  </c:pt>
                  <c:pt idx="4">
                    <c:v>126.14650000000006</c:v>
                  </c:pt>
                  <c:pt idx="5">
                    <c:v>18</c:v>
                  </c:pt>
                  <c:pt idx="6">
                    <c:v>43.35349999999994</c:v>
                  </c:pt>
                  <c:pt idx="7">
                    <c:v>662.87849999999889</c:v>
                  </c:pt>
                  <c:pt idx="8">
                    <c:v>272.32850000000042</c:v>
                  </c:pt>
                  <c:pt idx="9">
                    <c:v>47.682000000000009</c:v>
                  </c:pt>
                </c:numCache>
              </c:numRef>
            </c:minus>
            <c:spPr>
              <a:ln w="12700"/>
            </c:spPr>
          </c:errBars>
          <c:cat>
            <c:strRef>
              <c:f>'for article (2)'!$B$77:$B$86</c:f>
              <c:strCache>
                <c:ptCount val="10"/>
                <c:pt idx="0">
                  <c:v>C5a</c:v>
                </c:pt>
                <c:pt idx="1">
                  <c:v>GM-CSF</c:v>
                </c:pt>
                <c:pt idx="2">
                  <c:v>CD54, sICam-1</c:v>
                </c:pt>
                <c:pt idx="3">
                  <c:v>IFN-gamma</c:v>
                </c:pt>
                <c:pt idx="4">
                  <c:v>IL-7</c:v>
                </c:pt>
                <c:pt idx="5">
                  <c:v>IL-13</c:v>
                </c:pt>
                <c:pt idx="6">
                  <c:v>IL-16</c:v>
                </c:pt>
                <c:pt idx="7">
                  <c:v>M-CSF</c:v>
                </c:pt>
                <c:pt idx="8">
                  <c:v>CCL12, MCP-5</c:v>
                </c:pt>
                <c:pt idx="9">
                  <c:v>CCL17, TARC</c:v>
                </c:pt>
              </c:strCache>
            </c:strRef>
          </c:cat>
          <c:val>
            <c:numRef>
              <c:f>'for article (2)'!$O$77:$O$86</c:f>
              <c:numCache>
                <c:formatCode>General</c:formatCode>
                <c:ptCount val="10"/>
                <c:pt idx="0">
                  <c:v>17094.871999999999</c:v>
                </c:pt>
                <c:pt idx="1">
                  <c:v>819.577</c:v>
                </c:pt>
                <c:pt idx="2">
                  <c:v>27705.983</c:v>
                </c:pt>
                <c:pt idx="3">
                  <c:v>7723.3009999999995</c:v>
                </c:pt>
                <c:pt idx="4">
                  <c:v>4221.4515000000001</c:v>
                </c:pt>
                <c:pt idx="5">
                  <c:v>4957.2340000000004</c:v>
                </c:pt>
                <c:pt idx="6">
                  <c:v>2241.2444999999998</c:v>
                </c:pt>
                <c:pt idx="7">
                  <c:v>20570.8115</c:v>
                </c:pt>
                <c:pt idx="8">
                  <c:v>1756.1485</c:v>
                </c:pt>
                <c:pt idx="9">
                  <c:v>782.48099999999999</c:v>
                </c:pt>
              </c:numCache>
            </c:numRef>
          </c:val>
        </c:ser>
        <c:ser>
          <c:idx val="6"/>
          <c:order val="4"/>
          <c:tx>
            <c:v>D14, WT</c:v>
          </c:tx>
          <c:spPr>
            <a:solidFill>
              <a:schemeClr val="bg1">
                <a:lumMod val="75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'for article (2)'!$N$77:$N$86</c:f>
                <c:numCache>
                  <c:formatCode>General</c:formatCode>
                  <c:ptCount val="10"/>
                  <c:pt idx="0">
                    <c:v>249.57550000000083</c:v>
                  </c:pt>
                  <c:pt idx="1">
                    <c:v>97.364000000000033</c:v>
                  </c:pt>
                  <c:pt idx="2">
                    <c:v>328.536</c:v>
                  </c:pt>
                  <c:pt idx="3">
                    <c:v>1324.2680000000014</c:v>
                  </c:pt>
                  <c:pt idx="4">
                    <c:v>77.853499999999926</c:v>
                  </c:pt>
                  <c:pt idx="5">
                    <c:v>18.939499999999953</c:v>
                  </c:pt>
                  <c:pt idx="6">
                    <c:v>30.586000000000009</c:v>
                  </c:pt>
                  <c:pt idx="7">
                    <c:v>574.99999999999989</c:v>
                  </c:pt>
                  <c:pt idx="8">
                    <c:v>49.646499999999946</c:v>
                  </c:pt>
                  <c:pt idx="9">
                    <c:v>232.36400000000094</c:v>
                  </c:pt>
                </c:numCache>
              </c:numRef>
            </c:plus>
            <c:minus>
              <c:numRef>
                <c:f>'for article (2)'!$N$77:$N$86</c:f>
                <c:numCache>
                  <c:formatCode>General</c:formatCode>
                  <c:ptCount val="10"/>
                  <c:pt idx="0">
                    <c:v>249.57550000000083</c:v>
                  </c:pt>
                  <c:pt idx="1">
                    <c:v>97.364000000000033</c:v>
                  </c:pt>
                  <c:pt idx="2">
                    <c:v>328.536</c:v>
                  </c:pt>
                  <c:pt idx="3">
                    <c:v>1324.2680000000014</c:v>
                  </c:pt>
                  <c:pt idx="4">
                    <c:v>77.853499999999926</c:v>
                  </c:pt>
                  <c:pt idx="5">
                    <c:v>18.939499999999953</c:v>
                  </c:pt>
                  <c:pt idx="6">
                    <c:v>30.586000000000009</c:v>
                  </c:pt>
                  <c:pt idx="7">
                    <c:v>574.99999999999989</c:v>
                  </c:pt>
                  <c:pt idx="8">
                    <c:v>49.646499999999946</c:v>
                  </c:pt>
                  <c:pt idx="9">
                    <c:v>232.36400000000094</c:v>
                  </c:pt>
                </c:numCache>
              </c:numRef>
            </c:minus>
            <c:spPr>
              <a:ln w="12700"/>
            </c:spPr>
          </c:errBars>
          <c:cat>
            <c:strRef>
              <c:f>'for article (2)'!$B$77:$B$86</c:f>
              <c:strCache>
                <c:ptCount val="10"/>
                <c:pt idx="0">
                  <c:v>C5a</c:v>
                </c:pt>
                <c:pt idx="1">
                  <c:v>GM-CSF</c:v>
                </c:pt>
                <c:pt idx="2">
                  <c:v>CD54, sICam-1</c:v>
                </c:pt>
                <c:pt idx="3">
                  <c:v>IFN-gamma</c:v>
                </c:pt>
                <c:pt idx="4">
                  <c:v>IL-7</c:v>
                </c:pt>
                <c:pt idx="5">
                  <c:v>IL-13</c:v>
                </c:pt>
                <c:pt idx="6">
                  <c:v>IL-16</c:v>
                </c:pt>
                <c:pt idx="7">
                  <c:v>M-CSF</c:v>
                </c:pt>
                <c:pt idx="8">
                  <c:v>CCL12, MCP-5</c:v>
                </c:pt>
                <c:pt idx="9">
                  <c:v>CCL17, TARC</c:v>
                </c:pt>
              </c:strCache>
            </c:strRef>
          </c:cat>
          <c:val>
            <c:numRef>
              <c:f>'for article (2)'!$M$77:$M$86</c:f>
              <c:numCache>
                <c:formatCode>General</c:formatCode>
                <c:ptCount val="10"/>
                <c:pt idx="0">
                  <c:v>18354.478499999997</c:v>
                </c:pt>
                <c:pt idx="1">
                  <c:v>1103.941</c:v>
                </c:pt>
                <c:pt idx="2">
                  <c:v>29467.631000000001</c:v>
                </c:pt>
                <c:pt idx="3">
                  <c:v>8805.7150000000001</c:v>
                </c:pt>
                <c:pt idx="4">
                  <c:v>3347.6234999999997</c:v>
                </c:pt>
                <c:pt idx="5">
                  <c:v>4933.3654999999999</c:v>
                </c:pt>
                <c:pt idx="6">
                  <c:v>1837.6479999999999</c:v>
                </c:pt>
                <c:pt idx="7">
                  <c:v>20504.224999999999</c:v>
                </c:pt>
                <c:pt idx="8">
                  <c:v>1199.1734999999999</c:v>
                </c:pt>
                <c:pt idx="9">
                  <c:v>1319.0329999999999</c:v>
                </c:pt>
              </c:numCache>
            </c:numRef>
          </c:val>
        </c:ser>
        <c:ser>
          <c:idx val="8"/>
          <c:order val="5"/>
          <c:tx>
            <c:strRef>
              <c:f>'for article (2)'!$L$76</c:f>
              <c:strCache>
                <c:ptCount val="1"/>
              </c:strCache>
            </c:strRef>
          </c:tx>
          <c:invertIfNegative val="0"/>
          <c:cat>
            <c:strRef>
              <c:f>'for article (2)'!$B$77:$B$86</c:f>
              <c:strCache>
                <c:ptCount val="10"/>
                <c:pt idx="0">
                  <c:v>C5a</c:v>
                </c:pt>
                <c:pt idx="1">
                  <c:v>GM-CSF</c:v>
                </c:pt>
                <c:pt idx="2">
                  <c:v>CD54, sICam-1</c:v>
                </c:pt>
                <c:pt idx="3">
                  <c:v>IFN-gamma</c:v>
                </c:pt>
                <c:pt idx="4">
                  <c:v>IL-7</c:v>
                </c:pt>
                <c:pt idx="5">
                  <c:v>IL-13</c:v>
                </c:pt>
                <c:pt idx="6">
                  <c:v>IL-16</c:v>
                </c:pt>
                <c:pt idx="7">
                  <c:v>M-CSF</c:v>
                </c:pt>
                <c:pt idx="8">
                  <c:v>CCL12, MCP-5</c:v>
                </c:pt>
                <c:pt idx="9">
                  <c:v>CCL17, TARC</c:v>
                </c:pt>
              </c:strCache>
            </c:strRef>
          </c:cat>
          <c:val>
            <c:numRef>
              <c:f>'for article (2)'!$L$77:$L$86</c:f>
              <c:numCache>
                <c:formatCode>General</c:formatCode>
                <c:ptCount val="10"/>
              </c:numCache>
            </c:numRef>
          </c:val>
        </c:ser>
        <c:ser>
          <c:idx val="5"/>
          <c:order val="6"/>
          <c:tx>
            <c:v>D1, KO</c:v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'for article (2)'!$K$77:$K$86</c:f>
                <c:numCache>
                  <c:formatCode>General</c:formatCode>
                  <c:ptCount val="10"/>
                  <c:pt idx="0">
                    <c:v>794.44999999999879</c:v>
                  </c:pt>
                  <c:pt idx="1">
                    <c:v>303.12100000000049</c:v>
                  </c:pt>
                  <c:pt idx="2">
                    <c:v>173.03600000000003</c:v>
                  </c:pt>
                  <c:pt idx="3">
                    <c:v>1635.1215000000007</c:v>
                  </c:pt>
                  <c:pt idx="4">
                    <c:v>8.7319999999999709</c:v>
                  </c:pt>
                  <c:pt idx="5">
                    <c:v>70.328500000000062</c:v>
                  </c:pt>
                  <c:pt idx="6">
                    <c:v>467.74299999999988</c:v>
                  </c:pt>
                  <c:pt idx="7">
                    <c:v>849.56049999999959</c:v>
                  </c:pt>
                  <c:pt idx="8">
                    <c:v>332.41400000000141</c:v>
                  </c:pt>
                  <c:pt idx="9">
                    <c:v>287.14649999999926</c:v>
                  </c:pt>
                </c:numCache>
              </c:numRef>
            </c:plus>
            <c:minus>
              <c:numRef>
                <c:f>'for article (2)'!$K$77:$K$86</c:f>
                <c:numCache>
                  <c:formatCode>General</c:formatCode>
                  <c:ptCount val="10"/>
                  <c:pt idx="0">
                    <c:v>794.44999999999879</c:v>
                  </c:pt>
                  <c:pt idx="1">
                    <c:v>303.12100000000049</c:v>
                  </c:pt>
                  <c:pt idx="2">
                    <c:v>173.03600000000003</c:v>
                  </c:pt>
                  <c:pt idx="3">
                    <c:v>1635.1215000000007</c:v>
                  </c:pt>
                  <c:pt idx="4">
                    <c:v>8.7319999999999709</c:v>
                  </c:pt>
                  <c:pt idx="5">
                    <c:v>70.328500000000062</c:v>
                  </c:pt>
                  <c:pt idx="6">
                    <c:v>467.74299999999988</c:v>
                  </c:pt>
                  <c:pt idx="7">
                    <c:v>849.56049999999959</c:v>
                  </c:pt>
                  <c:pt idx="8">
                    <c:v>332.41400000000141</c:v>
                  </c:pt>
                  <c:pt idx="9">
                    <c:v>287.14649999999926</c:v>
                  </c:pt>
                </c:numCache>
              </c:numRef>
            </c:minus>
            <c:spPr>
              <a:ln w="12700"/>
            </c:spPr>
          </c:errBars>
          <c:cat>
            <c:strRef>
              <c:f>'for article (2)'!$B$77:$B$86</c:f>
              <c:strCache>
                <c:ptCount val="10"/>
                <c:pt idx="0">
                  <c:v>C5a</c:v>
                </c:pt>
                <c:pt idx="1">
                  <c:v>GM-CSF</c:v>
                </c:pt>
                <c:pt idx="2">
                  <c:v>CD54, sICam-1</c:v>
                </c:pt>
                <c:pt idx="3">
                  <c:v>IFN-gamma</c:v>
                </c:pt>
                <c:pt idx="4">
                  <c:v>IL-7</c:v>
                </c:pt>
                <c:pt idx="5">
                  <c:v>IL-13</c:v>
                </c:pt>
                <c:pt idx="6">
                  <c:v>IL-16</c:v>
                </c:pt>
                <c:pt idx="7">
                  <c:v>M-CSF</c:v>
                </c:pt>
                <c:pt idx="8">
                  <c:v>CCL12, MCP-5</c:v>
                </c:pt>
                <c:pt idx="9">
                  <c:v>CCL17, TARC</c:v>
                </c:pt>
              </c:strCache>
            </c:strRef>
          </c:cat>
          <c:val>
            <c:numRef>
              <c:f>'for article (2)'!$J$77:$J$86</c:f>
              <c:numCache>
                <c:formatCode>General</c:formatCode>
                <c:ptCount val="10"/>
                <c:pt idx="0">
                  <c:v>17196.260999999999</c:v>
                </c:pt>
                <c:pt idx="1">
                  <c:v>1779.8910000000001</c:v>
                </c:pt>
                <c:pt idx="2">
                  <c:v>32012.331999999999</c:v>
                </c:pt>
                <c:pt idx="3">
                  <c:v>7452.4265000000005</c:v>
                </c:pt>
                <c:pt idx="4">
                  <c:v>4533.6940000000004</c:v>
                </c:pt>
                <c:pt idx="5">
                  <c:v>4778.6334999999999</c:v>
                </c:pt>
                <c:pt idx="6">
                  <c:v>5115.4619999999995</c:v>
                </c:pt>
                <c:pt idx="7">
                  <c:v>17469.664499999999</c:v>
                </c:pt>
                <c:pt idx="8">
                  <c:v>2109.598</c:v>
                </c:pt>
                <c:pt idx="9">
                  <c:v>2060.7945</c:v>
                </c:pt>
              </c:numCache>
            </c:numRef>
          </c:val>
        </c:ser>
        <c:ser>
          <c:idx val="4"/>
          <c:order val="7"/>
          <c:tx>
            <c:v>D1, WT</c:v>
          </c:tx>
          <c:spPr>
            <a:solidFill>
              <a:schemeClr val="bg1">
                <a:lumMod val="75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'for article (2)'!$I$77:$I$86</c:f>
                <c:numCache>
                  <c:formatCode>General</c:formatCode>
                  <c:ptCount val="10"/>
                  <c:pt idx="0">
                    <c:v>1020.1209999999992</c:v>
                  </c:pt>
                  <c:pt idx="1">
                    <c:v>51.586000000000013</c:v>
                  </c:pt>
                  <c:pt idx="2">
                    <c:v>1561.8785000000007</c:v>
                  </c:pt>
                  <c:pt idx="3">
                    <c:v>1880.3889999999985</c:v>
                  </c:pt>
                  <c:pt idx="4">
                    <c:v>70.731999999999957</c:v>
                  </c:pt>
                  <c:pt idx="5">
                    <c:v>1173.0355000000002</c:v>
                  </c:pt>
                  <c:pt idx="6">
                    <c:v>12.768000000000027</c:v>
                  </c:pt>
                  <c:pt idx="7">
                    <c:v>1131.3680000000004</c:v>
                  </c:pt>
                  <c:pt idx="8">
                    <c:v>82.121500000000083</c:v>
                  </c:pt>
                  <c:pt idx="9">
                    <c:v>2027.546</c:v>
                  </c:pt>
                </c:numCache>
              </c:numRef>
            </c:plus>
            <c:minus>
              <c:numRef>
                <c:f>'for article (2)'!$I$77:$I$86</c:f>
                <c:numCache>
                  <c:formatCode>General</c:formatCode>
                  <c:ptCount val="10"/>
                  <c:pt idx="0">
                    <c:v>1020.1209999999992</c:v>
                  </c:pt>
                  <c:pt idx="1">
                    <c:v>51.586000000000013</c:v>
                  </c:pt>
                  <c:pt idx="2">
                    <c:v>1561.8785000000007</c:v>
                  </c:pt>
                  <c:pt idx="3">
                    <c:v>1880.3889999999985</c:v>
                  </c:pt>
                  <c:pt idx="4">
                    <c:v>70.731999999999957</c:v>
                  </c:pt>
                  <c:pt idx="5">
                    <c:v>1173.0355000000002</c:v>
                  </c:pt>
                  <c:pt idx="6">
                    <c:v>12.768000000000027</c:v>
                  </c:pt>
                  <c:pt idx="7">
                    <c:v>1131.3680000000004</c:v>
                  </c:pt>
                  <c:pt idx="8">
                    <c:v>82.121500000000083</c:v>
                  </c:pt>
                  <c:pt idx="9">
                    <c:v>2027.546</c:v>
                  </c:pt>
                </c:numCache>
              </c:numRef>
            </c:minus>
            <c:spPr>
              <a:ln w="12700"/>
            </c:spPr>
          </c:errBars>
          <c:cat>
            <c:strRef>
              <c:f>'for article (2)'!$B$77:$B$86</c:f>
              <c:strCache>
                <c:ptCount val="10"/>
                <c:pt idx="0">
                  <c:v>C5a</c:v>
                </c:pt>
                <c:pt idx="1">
                  <c:v>GM-CSF</c:v>
                </c:pt>
                <c:pt idx="2">
                  <c:v>CD54, sICam-1</c:v>
                </c:pt>
                <c:pt idx="3">
                  <c:v>IFN-gamma</c:v>
                </c:pt>
                <c:pt idx="4">
                  <c:v>IL-7</c:v>
                </c:pt>
                <c:pt idx="5">
                  <c:v>IL-13</c:v>
                </c:pt>
                <c:pt idx="6">
                  <c:v>IL-16</c:v>
                </c:pt>
                <c:pt idx="7">
                  <c:v>M-CSF</c:v>
                </c:pt>
                <c:pt idx="8">
                  <c:v>CCL12, MCP-5</c:v>
                </c:pt>
                <c:pt idx="9">
                  <c:v>CCL17, TARC</c:v>
                </c:pt>
              </c:strCache>
            </c:strRef>
          </c:cat>
          <c:val>
            <c:numRef>
              <c:f>'for article (2)'!$H$77:$H$86</c:f>
              <c:numCache>
                <c:formatCode>General</c:formatCode>
                <c:ptCount val="10"/>
                <c:pt idx="0">
                  <c:v>17947.054</c:v>
                </c:pt>
                <c:pt idx="1">
                  <c:v>1418.82</c:v>
                </c:pt>
                <c:pt idx="2">
                  <c:v>27535.781499999997</c:v>
                </c:pt>
                <c:pt idx="3">
                  <c:v>8204.6440000000002</c:v>
                </c:pt>
                <c:pt idx="4">
                  <c:v>4035.9870000000001</c:v>
                </c:pt>
                <c:pt idx="5">
                  <c:v>5750.5124999999998</c:v>
                </c:pt>
                <c:pt idx="6">
                  <c:v>5024.4870000000001</c:v>
                </c:pt>
                <c:pt idx="7">
                  <c:v>22031.421999999999</c:v>
                </c:pt>
                <c:pt idx="8">
                  <c:v>1133.7694999999999</c:v>
                </c:pt>
                <c:pt idx="9">
                  <c:v>2554.759</c:v>
                </c:pt>
              </c:numCache>
            </c:numRef>
          </c:val>
        </c:ser>
        <c:ser>
          <c:idx val="3"/>
          <c:order val="8"/>
          <c:tx>
            <c:strRef>
              <c:f>'for article (2)'!$G$76</c:f>
              <c:strCache>
                <c:ptCount val="1"/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'for article (2)'!$B$77:$B$86</c:f>
              <c:strCache>
                <c:ptCount val="10"/>
                <c:pt idx="0">
                  <c:v>C5a</c:v>
                </c:pt>
                <c:pt idx="1">
                  <c:v>GM-CSF</c:v>
                </c:pt>
                <c:pt idx="2">
                  <c:v>CD54, sICam-1</c:v>
                </c:pt>
                <c:pt idx="3">
                  <c:v>IFN-gamma</c:v>
                </c:pt>
                <c:pt idx="4">
                  <c:v>IL-7</c:v>
                </c:pt>
                <c:pt idx="5">
                  <c:v>IL-13</c:v>
                </c:pt>
                <c:pt idx="6">
                  <c:v>IL-16</c:v>
                </c:pt>
                <c:pt idx="7">
                  <c:v>M-CSF</c:v>
                </c:pt>
                <c:pt idx="8">
                  <c:v>CCL12, MCP-5</c:v>
                </c:pt>
                <c:pt idx="9">
                  <c:v>CCL17, TARC</c:v>
                </c:pt>
              </c:strCache>
            </c:strRef>
          </c:cat>
          <c:val>
            <c:numRef>
              <c:f>'for article (2)'!$G$77:$G$86</c:f>
              <c:numCache>
                <c:formatCode>General</c:formatCode>
                <c:ptCount val="10"/>
              </c:numCache>
            </c:numRef>
          </c:val>
        </c:ser>
        <c:ser>
          <c:idx val="1"/>
          <c:order val="9"/>
          <c:tx>
            <c:v>naïve, KO</c:v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'for article (2)'!$F$77:$F$86</c:f>
                <c:numCache>
                  <c:formatCode>General</c:formatCode>
                  <c:ptCount val="10"/>
                  <c:pt idx="0">
                    <c:v>202.60435974896566</c:v>
                  </c:pt>
                  <c:pt idx="1">
                    <c:v>117.5125157700132</c:v>
                  </c:pt>
                  <c:pt idx="2">
                    <c:v>247.94968422415681</c:v>
                  </c:pt>
                  <c:pt idx="3">
                    <c:v>375.82479970794441</c:v>
                  </c:pt>
                  <c:pt idx="4">
                    <c:v>484.15375069344572</c:v>
                  </c:pt>
                  <c:pt idx="5">
                    <c:v>653.21911477619494</c:v>
                  </c:pt>
                  <c:pt idx="6">
                    <c:v>277.55584005799153</c:v>
                  </c:pt>
                  <c:pt idx="7">
                    <c:v>612.06601390173137</c:v>
                  </c:pt>
                  <c:pt idx="8">
                    <c:v>370.23392250437956</c:v>
                  </c:pt>
                  <c:pt idx="9">
                    <c:v>191.97892966704208</c:v>
                  </c:pt>
                </c:numCache>
              </c:numRef>
            </c:plus>
            <c:minus>
              <c:numRef>
                <c:f>'for article (2)'!$F$77:$F$86</c:f>
                <c:numCache>
                  <c:formatCode>General</c:formatCode>
                  <c:ptCount val="10"/>
                  <c:pt idx="0">
                    <c:v>202.60435974896566</c:v>
                  </c:pt>
                  <c:pt idx="1">
                    <c:v>117.5125157700132</c:v>
                  </c:pt>
                  <c:pt idx="2">
                    <c:v>247.94968422415681</c:v>
                  </c:pt>
                  <c:pt idx="3">
                    <c:v>375.82479970794441</c:v>
                  </c:pt>
                  <c:pt idx="4">
                    <c:v>484.15375069344572</c:v>
                  </c:pt>
                  <c:pt idx="5">
                    <c:v>653.21911477619494</c:v>
                  </c:pt>
                  <c:pt idx="6">
                    <c:v>277.55584005799153</c:v>
                  </c:pt>
                  <c:pt idx="7">
                    <c:v>612.06601390173137</c:v>
                  </c:pt>
                  <c:pt idx="8">
                    <c:v>370.23392250437956</c:v>
                  </c:pt>
                  <c:pt idx="9">
                    <c:v>191.97892966704208</c:v>
                  </c:pt>
                </c:numCache>
              </c:numRef>
            </c:minus>
            <c:spPr>
              <a:ln w="12700"/>
            </c:spPr>
          </c:errBars>
          <c:cat>
            <c:strRef>
              <c:f>'for article (2)'!$B$77:$B$86</c:f>
              <c:strCache>
                <c:ptCount val="10"/>
                <c:pt idx="0">
                  <c:v>C5a</c:v>
                </c:pt>
                <c:pt idx="1">
                  <c:v>GM-CSF</c:v>
                </c:pt>
                <c:pt idx="2">
                  <c:v>CD54, sICam-1</c:v>
                </c:pt>
                <c:pt idx="3">
                  <c:v>IFN-gamma</c:v>
                </c:pt>
                <c:pt idx="4">
                  <c:v>IL-7</c:v>
                </c:pt>
                <c:pt idx="5">
                  <c:v>IL-13</c:v>
                </c:pt>
                <c:pt idx="6">
                  <c:v>IL-16</c:v>
                </c:pt>
                <c:pt idx="7">
                  <c:v>M-CSF</c:v>
                </c:pt>
                <c:pt idx="8">
                  <c:v>CCL12, MCP-5</c:v>
                </c:pt>
                <c:pt idx="9">
                  <c:v>CCL17, TARC</c:v>
                </c:pt>
              </c:strCache>
            </c:strRef>
          </c:cat>
          <c:val>
            <c:numRef>
              <c:f>'for article (2)'!$E$77:$E$86</c:f>
              <c:numCache>
                <c:formatCode>General</c:formatCode>
                <c:ptCount val="10"/>
                <c:pt idx="0">
                  <c:v>8508.0205600000008</c:v>
                </c:pt>
                <c:pt idx="1">
                  <c:v>365.14728749999995</c:v>
                </c:pt>
                <c:pt idx="2">
                  <c:v>14206.1167375</c:v>
                </c:pt>
                <c:pt idx="3">
                  <c:v>4882.4211974999998</c:v>
                </c:pt>
                <c:pt idx="4">
                  <c:v>1525.814545</c:v>
                </c:pt>
                <c:pt idx="5">
                  <c:v>2556.6000374999999</c:v>
                </c:pt>
                <c:pt idx="6">
                  <c:v>3407.1407924999999</c:v>
                </c:pt>
                <c:pt idx="7">
                  <c:v>8700.4671225000002</c:v>
                </c:pt>
                <c:pt idx="8">
                  <c:v>910.32194749999996</c:v>
                </c:pt>
                <c:pt idx="9">
                  <c:v>487.64729</c:v>
                </c:pt>
              </c:numCache>
            </c:numRef>
          </c:val>
        </c:ser>
        <c:ser>
          <c:idx val="0"/>
          <c:order val="10"/>
          <c:tx>
            <c:v>naïve, WT</c:v>
          </c:tx>
          <c:spPr>
            <a:solidFill>
              <a:schemeClr val="bg1">
                <a:lumMod val="75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'for article (2)'!$D$77:$D$86</c:f>
                <c:numCache>
                  <c:formatCode>General</c:formatCode>
                  <c:ptCount val="10"/>
                  <c:pt idx="0">
                    <c:v>170.01071182051427</c:v>
                  </c:pt>
                  <c:pt idx="1">
                    <c:v>116.36013045531021</c:v>
                  </c:pt>
                  <c:pt idx="2">
                    <c:v>809.51828025550878</c:v>
                  </c:pt>
                  <c:pt idx="3">
                    <c:v>910.20942633410073</c:v>
                  </c:pt>
                  <c:pt idx="4">
                    <c:v>390.2556898110559</c:v>
                  </c:pt>
                  <c:pt idx="5">
                    <c:v>803.81064310632723</c:v>
                  </c:pt>
                  <c:pt idx="6">
                    <c:v>526.06795052402094</c:v>
                  </c:pt>
                  <c:pt idx="7">
                    <c:v>1149.9438650066725</c:v>
                  </c:pt>
                  <c:pt idx="8">
                    <c:v>223.89596095301434</c:v>
                  </c:pt>
                  <c:pt idx="9">
                    <c:v>25.119651811668806</c:v>
                  </c:pt>
                </c:numCache>
              </c:numRef>
            </c:plus>
            <c:minus>
              <c:numRef>
                <c:f>'for article (2)'!$D$77:$D$86</c:f>
                <c:numCache>
                  <c:formatCode>General</c:formatCode>
                  <c:ptCount val="10"/>
                  <c:pt idx="0">
                    <c:v>170.01071182051427</c:v>
                  </c:pt>
                  <c:pt idx="1">
                    <c:v>116.36013045531021</c:v>
                  </c:pt>
                  <c:pt idx="2">
                    <c:v>809.51828025550878</c:v>
                  </c:pt>
                  <c:pt idx="3">
                    <c:v>910.20942633410073</c:v>
                  </c:pt>
                  <c:pt idx="4">
                    <c:v>390.2556898110559</c:v>
                  </c:pt>
                  <c:pt idx="5">
                    <c:v>803.81064310632723</c:v>
                  </c:pt>
                  <c:pt idx="6">
                    <c:v>526.06795052402094</c:v>
                  </c:pt>
                  <c:pt idx="7">
                    <c:v>1149.9438650066725</c:v>
                  </c:pt>
                  <c:pt idx="8">
                    <c:v>223.89596095301434</c:v>
                  </c:pt>
                  <c:pt idx="9">
                    <c:v>25.119651811668806</c:v>
                  </c:pt>
                </c:numCache>
              </c:numRef>
            </c:minus>
            <c:spPr>
              <a:ln w="12700"/>
            </c:spPr>
          </c:errBars>
          <c:cat>
            <c:strRef>
              <c:f>'for article (2)'!$B$77:$B$86</c:f>
              <c:strCache>
                <c:ptCount val="10"/>
                <c:pt idx="0">
                  <c:v>C5a</c:v>
                </c:pt>
                <c:pt idx="1">
                  <c:v>GM-CSF</c:v>
                </c:pt>
                <c:pt idx="2">
                  <c:v>CD54, sICam-1</c:v>
                </c:pt>
                <c:pt idx="3">
                  <c:v>IFN-gamma</c:v>
                </c:pt>
                <c:pt idx="4">
                  <c:v>IL-7</c:v>
                </c:pt>
                <c:pt idx="5">
                  <c:v>IL-13</c:v>
                </c:pt>
                <c:pt idx="6">
                  <c:v>IL-16</c:v>
                </c:pt>
                <c:pt idx="7">
                  <c:v>M-CSF</c:v>
                </c:pt>
                <c:pt idx="8">
                  <c:v>CCL12, MCP-5</c:v>
                </c:pt>
                <c:pt idx="9">
                  <c:v>CCL17, TARC</c:v>
                </c:pt>
              </c:strCache>
            </c:strRef>
          </c:cat>
          <c:val>
            <c:numRef>
              <c:f>'for article (2)'!$C$77:$C$86</c:f>
              <c:numCache>
                <c:formatCode>General</c:formatCode>
                <c:ptCount val="10"/>
                <c:pt idx="0">
                  <c:v>9876.9242474999992</c:v>
                </c:pt>
                <c:pt idx="1">
                  <c:v>565.94384666666667</c:v>
                </c:pt>
                <c:pt idx="2">
                  <c:v>15238.167632499999</c:v>
                </c:pt>
                <c:pt idx="3">
                  <c:v>5089.5833725000002</c:v>
                </c:pt>
                <c:pt idx="4">
                  <c:v>847.47588500000006</c:v>
                </c:pt>
                <c:pt idx="5">
                  <c:v>3848.183685</c:v>
                </c:pt>
                <c:pt idx="6">
                  <c:v>3182.0981850000003</c:v>
                </c:pt>
                <c:pt idx="7">
                  <c:v>9543.7347549999995</c:v>
                </c:pt>
                <c:pt idx="8">
                  <c:v>759.1931525</c:v>
                </c:pt>
                <c:pt idx="9">
                  <c:v>171.30102499999998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8239872"/>
        <c:axId val="108245760"/>
      </c:barChart>
      <c:catAx>
        <c:axId val="108239872"/>
        <c:scaling>
          <c:orientation val="minMax"/>
        </c:scaling>
        <c:delete val="0"/>
        <c:axPos val="l"/>
        <c:majorTickMark val="out"/>
        <c:minorTickMark val="none"/>
        <c:tickLblPos val="none"/>
        <c:spPr>
          <a:ln w="12700">
            <a:solidFill>
              <a:sysClr val="windowText" lastClr="000000"/>
            </a:solidFill>
          </a:ln>
        </c:spPr>
        <c:crossAx val="108245760"/>
        <c:crosses val="autoZero"/>
        <c:auto val="1"/>
        <c:lblAlgn val="ctr"/>
        <c:lblOffset val="100"/>
        <c:noMultiLvlLbl val="0"/>
      </c:catAx>
      <c:valAx>
        <c:axId val="108245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0823987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7196-CD24-4D58-86FF-9FE5E3149CE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B6DD-B12C-4733-82FA-35B78FFFD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488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7196-CD24-4D58-86FF-9FE5E3149CE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B6DD-B12C-4733-82FA-35B78FFFD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384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7196-CD24-4D58-86FF-9FE5E3149CE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B6DD-B12C-4733-82FA-35B78FFFD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372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7196-CD24-4D58-86FF-9FE5E3149CE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B6DD-B12C-4733-82FA-35B78FFFD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611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7196-CD24-4D58-86FF-9FE5E3149CE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B6DD-B12C-4733-82FA-35B78FFFD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33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7196-CD24-4D58-86FF-9FE5E3149CE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B6DD-B12C-4733-82FA-35B78FFFD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563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7196-CD24-4D58-86FF-9FE5E3149CE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B6DD-B12C-4733-82FA-35B78FFFD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086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7196-CD24-4D58-86FF-9FE5E3149CE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B6DD-B12C-4733-82FA-35B78FFFD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397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7196-CD24-4D58-86FF-9FE5E3149CE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B6DD-B12C-4733-82FA-35B78FFFD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162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7196-CD24-4D58-86FF-9FE5E3149CE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B6DD-B12C-4733-82FA-35B78FFFD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73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7196-CD24-4D58-86FF-9FE5E3149CE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B6DD-B12C-4733-82FA-35B78FFFD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042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97196-CD24-4D58-86FF-9FE5E3149CE2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AB6DD-B12C-4733-82FA-35B78FFFD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259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1581748" y="1144296"/>
            <a:ext cx="29718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581748" y="1853245"/>
            <a:ext cx="29718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579485" y="2561685"/>
            <a:ext cx="29718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579485" y="3270634"/>
            <a:ext cx="29718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573797" y="3983214"/>
            <a:ext cx="29718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573797" y="4697187"/>
            <a:ext cx="29718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571534" y="5400603"/>
            <a:ext cx="29718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571534" y="6114576"/>
            <a:ext cx="29718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571534" y="6823540"/>
            <a:ext cx="29718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1479432" y="576795"/>
            <a:ext cx="792205" cy="6734423"/>
            <a:chOff x="3543880" y="929030"/>
            <a:chExt cx="792205" cy="6734423"/>
          </a:xfrm>
        </p:grpSpPr>
        <p:sp>
          <p:nvSpPr>
            <p:cNvPr id="26" name="TextBox 25"/>
            <p:cNvSpPr txBox="1"/>
            <p:nvPr/>
          </p:nvSpPr>
          <p:spPr>
            <a:xfrm>
              <a:off x="3622363" y="929030"/>
              <a:ext cx="7137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CCL17,</a:t>
              </a:r>
            </a:p>
            <a:p>
              <a:pPr algn="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TARC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622363" y="1647140"/>
              <a:ext cx="7137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CCL12,</a:t>
              </a:r>
            </a:p>
            <a:p>
              <a:pPr algn="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MCP-5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664106" y="2422311"/>
              <a:ext cx="6719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M-CSF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792346" y="3128250"/>
              <a:ext cx="5437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IL-16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792346" y="3835326"/>
              <a:ext cx="5437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IL-13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877305" y="4557370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IL-7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787538" y="5250485"/>
              <a:ext cx="5485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IFN-</a:t>
              </a:r>
              <a:r>
                <a:rPr lang="el-GR" sz="1200" b="1" dirty="0" smtClean="0">
                  <a:latin typeface="Arial"/>
                  <a:cs typeface="Arial"/>
                  <a:sym typeface="Symbol"/>
                </a:rPr>
                <a:t></a:t>
              </a:r>
              <a:endParaRPr lang="en-US" sz="12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555102" y="5889572"/>
              <a:ext cx="7809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CD54,</a:t>
              </a:r>
            </a:p>
            <a:p>
              <a:pPr algn="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slCam-1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543880" y="6690256"/>
              <a:ext cx="7922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GM-CSF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870893" y="7386454"/>
              <a:ext cx="4651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C5a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164919" y="6782146"/>
            <a:ext cx="550151" cy="8104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Naïve</a:t>
            </a:r>
          </a:p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Day 1</a:t>
            </a:r>
          </a:p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Day 14</a:t>
            </a:r>
          </a:p>
          <a:p>
            <a:pPr algn="r">
              <a:lnSpc>
                <a:spcPts val="1400"/>
              </a:lnSpc>
            </a:pPr>
            <a:r>
              <a:rPr lang="en-US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900" smtClean="0">
                <a:latin typeface="Arial" panose="020B0604020202020204" pitchFamily="34" charset="0"/>
                <a:cs typeface="Arial" panose="020B0604020202020204" pitchFamily="34" charset="0"/>
              </a:rPr>
              <a:t> 18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64919" y="6048565"/>
            <a:ext cx="550151" cy="8104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Naïve</a:t>
            </a:r>
          </a:p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Day 1</a:t>
            </a:r>
          </a:p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Day 14</a:t>
            </a:r>
          </a:p>
          <a:p>
            <a:pPr algn="r">
              <a:lnSpc>
                <a:spcPts val="1400"/>
              </a:lnSpc>
            </a:pPr>
            <a:r>
              <a:rPr lang="en-US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18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64919" y="5357516"/>
            <a:ext cx="550151" cy="8104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Naïve</a:t>
            </a:r>
          </a:p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Day 1</a:t>
            </a:r>
          </a:p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Day 14</a:t>
            </a:r>
          </a:p>
          <a:p>
            <a:pPr algn="r">
              <a:lnSpc>
                <a:spcPts val="1400"/>
              </a:lnSpc>
            </a:pPr>
            <a:r>
              <a:rPr lang="en-US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18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64919" y="4645201"/>
            <a:ext cx="550151" cy="8104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Naïve</a:t>
            </a:r>
          </a:p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Day 1</a:t>
            </a:r>
          </a:p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Day 14</a:t>
            </a:r>
          </a:p>
          <a:p>
            <a:pPr algn="r">
              <a:lnSpc>
                <a:spcPts val="1400"/>
              </a:lnSpc>
            </a:pPr>
            <a:r>
              <a:rPr lang="en-US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18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64919" y="3943519"/>
            <a:ext cx="550151" cy="8104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Naïve</a:t>
            </a:r>
          </a:p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Day 1</a:t>
            </a:r>
          </a:p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Day 14</a:t>
            </a:r>
          </a:p>
          <a:p>
            <a:pPr algn="r">
              <a:lnSpc>
                <a:spcPts val="1400"/>
              </a:lnSpc>
            </a:pPr>
            <a:r>
              <a:rPr lang="en-US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18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64919" y="3220571"/>
            <a:ext cx="550151" cy="8104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Naïve</a:t>
            </a:r>
          </a:p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Day 1</a:t>
            </a:r>
          </a:p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Day 14</a:t>
            </a:r>
          </a:p>
          <a:p>
            <a:pPr algn="r">
              <a:lnSpc>
                <a:spcPts val="1400"/>
              </a:lnSpc>
            </a:pPr>
            <a:r>
              <a:rPr lang="en-US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18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64919" y="2518889"/>
            <a:ext cx="550151" cy="8104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Naïve</a:t>
            </a:r>
          </a:p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Day 1</a:t>
            </a:r>
          </a:p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Day 14</a:t>
            </a:r>
          </a:p>
          <a:p>
            <a:pPr algn="r">
              <a:lnSpc>
                <a:spcPts val="1400"/>
              </a:lnSpc>
            </a:pPr>
            <a:r>
              <a:rPr lang="en-US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18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64919" y="1806574"/>
            <a:ext cx="550151" cy="8104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Naïve</a:t>
            </a:r>
          </a:p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Day 1</a:t>
            </a:r>
          </a:p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Day 14</a:t>
            </a:r>
          </a:p>
          <a:p>
            <a:pPr algn="r">
              <a:lnSpc>
                <a:spcPts val="1400"/>
              </a:lnSpc>
            </a:pPr>
            <a:r>
              <a:rPr lang="en-US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18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64919" y="1094259"/>
            <a:ext cx="550151" cy="8104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Naïve</a:t>
            </a:r>
          </a:p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Day 1</a:t>
            </a:r>
          </a:p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Day 14</a:t>
            </a:r>
          </a:p>
          <a:p>
            <a:pPr algn="r">
              <a:lnSpc>
                <a:spcPts val="1400"/>
              </a:lnSpc>
            </a:pPr>
            <a:r>
              <a:rPr lang="en-US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18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64919" y="381944"/>
            <a:ext cx="550151" cy="8104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Naïve</a:t>
            </a:r>
          </a:p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Day 1</a:t>
            </a:r>
          </a:p>
          <a:p>
            <a:pPr algn="r">
              <a:lnSpc>
                <a:spcPts val="1400"/>
              </a:lnSpc>
            </a:pP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Day 14</a:t>
            </a:r>
          </a:p>
          <a:p>
            <a:pPr algn="r">
              <a:lnSpc>
                <a:spcPts val="1400"/>
              </a:lnSpc>
            </a:pPr>
            <a:r>
              <a:rPr lang="en-US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Wk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18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81748" y="7964383"/>
            <a:ext cx="23413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smtClean="0">
                <a:latin typeface="Arial" pitchFamily="34" charset="0"/>
                <a:cs typeface="Arial" pitchFamily="34" charset="0"/>
              </a:rPr>
              <a:t>FigureS1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7" name="Chart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2620580"/>
              </p:ext>
            </p:extLst>
          </p:nvPr>
        </p:nvGraphicFramePr>
        <p:xfrm>
          <a:off x="2470204" y="294096"/>
          <a:ext cx="2560320" cy="7580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6819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88</Words>
  <Application>Microsoft Office PowerPoint</Application>
  <PresentationFormat>On-screen Show (4:3)</PresentationFormat>
  <Paragraphs>54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Kentucky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L McIlwrath</dc:creator>
  <cp:lastModifiedBy>Sabrina L McIlwrath</cp:lastModifiedBy>
  <cp:revision>4</cp:revision>
  <dcterms:created xsi:type="dcterms:W3CDTF">2016-10-18T15:42:06Z</dcterms:created>
  <dcterms:modified xsi:type="dcterms:W3CDTF">2016-12-12T14:35:48Z</dcterms:modified>
</cp:coreProperties>
</file>