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core-properties" Target="docProps/core.xml"/>
   <Relationship Id="rId3" Type="http://schemas.openxmlformats.org/officeDocument/2006/relationships/extended-properties" Target="docProps/app.xml"/>
   <Relationship Id="rId4" Type="http://schemas.openxmlformats.org/officeDocument/2006/relationships/custom-properties" Target="docProps/custom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8" r:id="rId3"/>
  </p:sldMasterIdLst>
  <p:notesMasterIdLst>
    <p:notesMasterId r:id="rId12"/>
  </p:notesMasterIdLst>
  <p:sldIdLst>
    <p:sldId id="261" r:id="rId4"/>
    <p:sldId id="262" r:id="rId5"/>
    <p:sldId id="263" r:id="rId6"/>
    <p:sldId id="264" r:id="rId7"/>
    <p:sldId id="256" r:id="rId8"/>
    <p:sldId id="257" r:id="rId9"/>
    <p:sldId id="258" r:id="rId10"/>
    <p:sldId id="259" r:id="rId11"/>
  </p:sldIdLst>
  <p:sldSz cx="7556500" cy="10693400"/>
  <p:notesSz cx="7556500" cy="10693400"/>
  <p:defaultTextStyle>
    <a:defPPr>
      <a:defRPr lang="es-ES"/>
    </a:defPPr>
    <a:lvl1pPr marL="0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090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178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269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358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447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536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626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716" algn="l" defTabSz="9141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79" d="100"/>
          <a:sy n="79" d="100"/>
        </p:scale>
        <p:origin x="3536" y="2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slide" Target="slides/slide7.xml"/>
   <Relationship Id="rId11" Type="http://schemas.openxmlformats.org/officeDocument/2006/relationships/slide" Target="slides/slide8.xml"/>
   <Relationship Id="rId12" Type="http://schemas.openxmlformats.org/officeDocument/2006/relationships/notesMaster" Target="notesMasters/notesMaster1.xml"/>
   <Relationship Id="rId13" Type="http://schemas.openxmlformats.org/officeDocument/2006/relationships/presProps" Target="presProps.xml"/>
   <Relationship Id="rId14" Type="http://schemas.openxmlformats.org/officeDocument/2006/relationships/viewProps" Target="viewProps.xml"/>
   <Relationship Id="rId15" Type="http://schemas.openxmlformats.org/officeDocument/2006/relationships/theme" Target="theme/theme1.xml"/>
   <Relationship Id="rId16" Type="http://schemas.openxmlformats.org/officeDocument/2006/relationships/tableStyles" Target="tableStyles.xml"/>
   <Relationship Id="rId2" Type="http://schemas.openxmlformats.org/officeDocument/2006/relationships/slideMaster" Target="slideMasters/slideMaster2.xml"/>
   <Relationship Id="rId3" Type="http://schemas.openxmlformats.org/officeDocument/2006/relationships/slideMaster" Target="slideMasters/slideMaster3.xml"/>
   <Relationship Id="rId4" Type="http://schemas.openxmlformats.org/officeDocument/2006/relationships/slide" Target="slides/slide1.xml"/>
   <Relationship Id="rId5" Type="http://schemas.openxmlformats.org/officeDocument/2006/relationships/slide" Target="slides/slide2.xml"/>
   <Relationship Id="rId6" Type="http://schemas.openxmlformats.org/officeDocument/2006/relationships/slide" Target="slides/slide3.xml"/>
   <Relationship Id="rId7" Type="http://schemas.openxmlformats.org/officeDocument/2006/relationships/slide" Target="slides/slide4.xml"/>
   <Relationship Id="rId8" Type="http://schemas.openxmlformats.org/officeDocument/2006/relationships/slide" Target="slides/slide5.xml"/>
   <Relationship Id="rId9" Type="http://schemas.openxmlformats.org/officeDocument/2006/relationships/slide" Target="slides/slide6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4AEA4-698C-42B8-950A-BB4A85E40CE5}" type="datetimeFigureOut">
              <a:rPr lang="es-ES" smtClean="0"/>
              <a:t>16/6/17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A45F5-516F-4A14-BEEB-C54DCBBE3C1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7668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90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8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9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58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47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36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26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16" algn="l" defTabSz="914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2.xml"/>
</Relationships>
</file>

<file path=ppt/notesSlides/_rels/notesSlide2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60613" y="801688"/>
            <a:ext cx="2835275" cy="401002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DBCD9-F7A5-F543-A723-D341DB0C9E02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98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A45F5-516F-4A14-BEEB-C54DCBBE3C1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5831776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2.xml"/>
</Relationships>
</file>

<file path=ppt/slideLayouts/_rels/slideLayout1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1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1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_rels/slideLayout2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67"/>
            <a:ext cx="64284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35" y="5988317"/>
            <a:ext cx="52939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5" y="2459495"/>
            <a:ext cx="3289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72" y="2459495"/>
            <a:ext cx="3289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66742" y="3321890"/>
            <a:ext cx="6423025" cy="22921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33475" y="6059595"/>
            <a:ext cx="5289550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2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7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5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3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0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24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22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6916" y="6871506"/>
            <a:ext cx="6423025" cy="2123828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96916" y="4532327"/>
            <a:ext cx="6423025" cy="2339179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58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17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276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03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79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55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31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07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41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369" y="3604085"/>
            <a:ext cx="2487348" cy="10193385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896661" y="3604085"/>
            <a:ext cx="2487348" cy="10193385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98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7825" y="428236"/>
            <a:ext cx="6800850" cy="1782232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77830" y="2393645"/>
            <a:ext cx="3338766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588" indent="0">
              <a:buNone/>
              <a:defRPr sz="2200" b="1"/>
            </a:lvl2pPr>
            <a:lvl3pPr marL="995175" indent="0">
              <a:buNone/>
              <a:defRPr sz="2000" b="1"/>
            </a:lvl3pPr>
            <a:lvl4pPr marL="1492762" indent="0">
              <a:buNone/>
              <a:defRPr sz="1700" b="1"/>
            </a:lvl4pPr>
            <a:lvl5pPr marL="1990351" indent="0">
              <a:buNone/>
              <a:defRPr sz="1700" b="1"/>
            </a:lvl5pPr>
            <a:lvl6pPr marL="2487939" indent="0">
              <a:buNone/>
              <a:defRPr sz="1700" b="1"/>
            </a:lvl6pPr>
            <a:lvl7pPr marL="2985526" indent="0">
              <a:buNone/>
              <a:defRPr sz="1700" b="1"/>
            </a:lvl7pPr>
            <a:lvl8pPr marL="3483113" indent="0">
              <a:buNone/>
              <a:defRPr sz="1700" b="1"/>
            </a:lvl8pPr>
            <a:lvl9pPr marL="3980700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77830" y="3391194"/>
            <a:ext cx="3338766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838602" y="2393645"/>
            <a:ext cx="3340078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588" indent="0">
              <a:buNone/>
              <a:defRPr sz="2200" b="1"/>
            </a:lvl2pPr>
            <a:lvl3pPr marL="995175" indent="0">
              <a:buNone/>
              <a:defRPr sz="2000" b="1"/>
            </a:lvl3pPr>
            <a:lvl4pPr marL="1492762" indent="0">
              <a:buNone/>
              <a:defRPr sz="1700" b="1"/>
            </a:lvl4pPr>
            <a:lvl5pPr marL="1990351" indent="0">
              <a:buNone/>
              <a:defRPr sz="1700" b="1"/>
            </a:lvl5pPr>
            <a:lvl6pPr marL="2487939" indent="0">
              <a:buNone/>
              <a:defRPr sz="1700" b="1"/>
            </a:lvl6pPr>
            <a:lvl7pPr marL="2985526" indent="0">
              <a:buNone/>
              <a:defRPr sz="1700" b="1"/>
            </a:lvl7pPr>
            <a:lvl8pPr marL="3483113" indent="0">
              <a:buNone/>
              <a:defRPr sz="1700" b="1"/>
            </a:lvl8pPr>
            <a:lvl9pPr marL="3980700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838602" y="3391194"/>
            <a:ext cx="3340078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04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54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197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7829" y="425760"/>
            <a:ext cx="2486037" cy="181193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54385" y="425769"/>
            <a:ext cx="4224294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77829" y="2237703"/>
            <a:ext cx="2486037" cy="7314583"/>
          </a:xfrm>
        </p:spPr>
        <p:txBody>
          <a:bodyPr/>
          <a:lstStyle>
            <a:lvl1pPr marL="0" indent="0">
              <a:buNone/>
              <a:defRPr sz="1500"/>
            </a:lvl1pPr>
            <a:lvl2pPr marL="497588" indent="0">
              <a:buNone/>
              <a:defRPr sz="1300"/>
            </a:lvl2pPr>
            <a:lvl3pPr marL="995175" indent="0">
              <a:buNone/>
              <a:defRPr sz="1100"/>
            </a:lvl3pPr>
            <a:lvl4pPr marL="1492762" indent="0">
              <a:buNone/>
              <a:defRPr sz="1000"/>
            </a:lvl4pPr>
            <a:lvl5pPr marL="1990351" indent="0">
              <a:buNone/>
              <a:defRPr sz="1000"/>
            </a:lvl5pPr>
            <a:lvl6pPr marL="2487939" indent="0">
              <a:buNone/>
              <a:defRPr sz="1000"/>
            </a:lvl6pPr>
            <a:lvl7pPr marL="2985526" indent="0">
              <a:buNone/>
              <a:defRPr sz="1000"/>
            </a:lvl7pPr>
            <a:lvl8pPr marL="3483113" indent="0">
              <a:buNone/>
              <a:defRPr sz="1000"/>
            </a:lvl8pPr>
            <a:lvl9pPr marL="39807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208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81127" y="7485384"/>
            <a:ext cx="4533900" cy="88369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481127" y="955475"/>
            <a:ext cx="4533900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588" indent="0">
              <a:buNone/>
              <a:defRPr sz="3000"/>
            </a:lvl2pPr>
            <a:lvl3pPr marL="995175" indent="0">
              <a:buNone/>
              <a:defRPr sz="2600"/>
            </a:lvl3pPr>
            <a:lvl4pPr marL="1492762" indent="0">
              <a:buNone/>
              <a:defRPr sz="2200"/>
            </a:lvl4pPr>
            <a:lvl5pPr marL="1990351" indent="0">
              <a:buNone/>
              <a:defRPr sz="2200"/>
            </a:lvl5pPr>
            <a:lvl6pPr marL="2487939" indent="0">
              <a:buNone/>
              <a:defRPr sz="2200"/>
            </a:lvl6pPr>
            <a:lvl7pPr marL="2985526" indent="0">
              <a:buNone/>
              <a:defRPr sz="2200"/>
            </a:lvl7pPr>
            <a:lvl8pPr marL="3483113" indent="0">
              <a:buNone/>
              <a:defRPr sz="2200"/>
            </a:lvl8pPr>
            <a:lvl9pPr marL="3980700" indent="0">
              <a:buNone/>
              <a:defRPr sz="22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481127" y="8369075"/>
            <a:ext cx="4533900" cy="1254989"/>
          </a:xfrm>
        </p:spPr>
        <p:txBody>
          <a:bodyPr/>
          <a:lstStyle>
            <a:lvl1pPr marL="0" indent="0">
              <a:buNone/>
              <a:defRPr sz="1500"/>
            </a:lvl1pPr>
            <a:lvl2pPr marL="497588" indent="0">
              <a:buNone/>
              <a:defRPr sz="1300"/>
            </a:lvl2pPr>
            <a:lvl3pPr marL="995175" indent="0">
              <a:buNone/>
              <a:defRPr sz="1100"/>
            </a:lvl3pPr>
            <a:lvl4pPr marL="1492762" indent="0">
              <a:buNone/>
              <a:defRPr sz="1000"/>
            </a:lvl4pPr>
            <a:lvl5pPr marL="1990351" indent="0">
              <a:buNone/>
              <a:defRPr sz="1000"/>
            </a:lvl5pPr>
            <a:lvl6pPr marL="2487939" indent="0">
              <a:buNone/>
              <a:defRPr sz="1000"/>
            </a:lvl6pPr>
            <a:lvl7pPr marL="2985526" indent="0">
              <a:buNone/>
              <a:defRPr sz="1000"/>
            </a:lvl7pPr>
            <a:lvl8pPr marL="3483113" indent="0">
              <a:buNone/>
              <a:defRPr sz="1000"/>
            </a:lvl8pPr>
            <a:lvl9pPr marL="39807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529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64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108847" y="618833"/>
            <a:ext cx="1275160" cy="131786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381" y="618833"/>
            <a:ext cx="3699537" cy="131786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80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66738" y="3321887"/>
            <a:ext cx="6423025" cy="22921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33475" y="6059593"/>
            <a:ext cx="5289550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3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586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037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6912" y="6871506"/>
            <a:ext cx="6423025" cy="2123828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96912" y="4532327"/>
            <a:ext cx="6423025" cy="2339179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0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4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1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08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5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2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39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16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880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3369" y="3604084"/>
            <a:ext cx="2487348" cy="10193385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896660" y="3604084"/>
            <a:ext cx="2487348" cy="10193385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838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7825" y="428233"/>
            <a:ext cx="6800850" cy="1782232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77826" y="2393643"/>
            <a:ext cx="3338766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08" indent="0">
              <a:buNone/>
              <a:defRPr sz="2200" b="1"/>
            </a:lvl2pPr>
            <a:lvl3pPr marL="995416" indent="0">
              <a:buNone/>
              <a:defRPr sz="2000" b="1"/>
            </a:lvl3pPr>
            <a:lvl4pPr marL="1493124" indent="0">
              <a:buNone/>
              <a:defRPr sz="1700" b="1"/>
            </a:lvl4pPr>
            <a:lvl5pPr marL="1990832" indent="0">
              <a:buNone/>
              <a:defRPr sz="1700" b="1"/>
            </a:lvl5pPr>
            <a:lvl6pPr marL="2488540" indent="0">
              <a:buNone/>
              <a:defRPr sz="1700" b="1"/>
            </a:lvl6pPr>
            <a:lvl7pPr marL="2986248" indent="0">
              <a:buNone/>
              <a:defRPr sz="1700" b="1"/>
            </a:lvl7pPr>
            <a:lvl8pPr marL="3483955" indent="0">
              <a:buNone/>
              <a:defRPr sz="1700" b="1"/>
            </a:lvl8pPr>
            <a:lvl9pPr marL="3981663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77826" y="3391194"/>
            <a:ext cx="3338766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838598" y="2393643"/>
            <a:ext cx="3340078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08" indent="0">
              <a:buNone/>
              <a:defRPr sz="2200" b="1"/>
            </a:lvl2pPr>
            <a:lvl3pPr marL="995416" indent="0">
              <a:buNone/>
              <a:defRPr sz="2000" b="1"/>
            </a:lvl3pPr>
            <a:lvl4pPr marL="1493124" indent="0">
              <a:buNone/>
              <a:defRPr sz="1700" b="1"/>
            </a:lvl4pPr>
            <a:lvl5pPr marL="1990832" indent="0">
              <a:buNone/>
              <a:defRPr sz="1700" b="1"/>
            </a:lvl5pPr>
            <a:lvl6pPr marL="2488540" indent="0">
              <a:buNone/>
              <a:defRPr sz="1700" b="1"/>
            </a:lvl6pPr>
            <a:lvl7pPr marL="2986248" indent="0">
              <a:buNone/>
              <a:defRPr sz="1700" b="1"/>
            </a:lvl7pPr>
            <a:lvl8pPr marL="3483955" indent="0">
              <a:buNone/>
              <a:defRPr sz="1700" b="1"/>
            </a:lvl8pPr>
            <a:lvl9pPr marL="3981663" indent="0">
              <a:buNone/>
              <a:defRPr sz="17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838598" y="3391194"/>
            <a:ext cx="3340078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643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11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01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7827" y="425760"/>
            <a:ext cx="2486037" cy="181193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54382" y="425766"/>
            <a:ext cx="4224294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77827" y="2237703"/>
            <a:ext cx="2486037" cy="7314583"/>
          </a:xfrm>
        </p:spPr>
        <p:txBody>
          <a:bodyPr/>
          <a:lstStyle>
            <a:lvl1pPr marL="0" indent="0">
              <a:buNone/>
              <a:defRPr sz="1500"/>
            </a:lvl1pPr>
            <a:lvl2pPr marL="497708" indent="0">
              <a:buNone/>
              <a:defRPr sz="1300"/>
            </a:lvl2pPr>
            <a:lvl3pPr marL="995416" indent="0">
              <a:buNone/>
              <a:defRPr sz="1100"/>
            </a:lvl3pPr>
            <a:lvl4pPr marL="1493124" indent="0">
              <a:buNone/>
              <a:defRPr sz="1000"/>
            </a:lvl4pPr>
            <a:lvl5pPr marL="1990832" indent="0">
              <a:buNone/>
              <a:defRPr sz="1000"/>
            </a:lvl5pPr>
            <a:lvl6pPr marL="2488540" indent="0">
              <a:buNone/>
              <a:defRPr sz="1000"/>
            </a:lvl6pPr>
            <a:lvl7pPr marL="2986248" indent="0">
              <a:buNone/>
              <a:defRPr sz="1000"/>
            </a:lvl7pPr>
            <a:lvl8pPr marL="3483955" indent="0">
              <a:buNone/>
              <a:defRPr sz="1000"/>
            </a:lvl8pPr>
            <a:lvl9pPr marL="398166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674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81127" y="7485384"/>
            <a:ext cx="4533900" cy="88369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481127" y="955475"/>
            <a:ext cx="4533900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708" indent="0">
              <a:buNone/>
              <a:defRPr sz="3000"/>
            </a:lvl2pPr>
            <a:lvl3pPr marL="995416" indent="0">
              <a:buNone/>
              <a:defRPr sz="2600"/>
            </a:lvl3pPr>
            <a:lvl4pPr marL="1493124" indent="0">
              <a:buNone/>
              <a:defRPr sz="2200"/>
            </a:lvl4pPr>
            <a:lvl5pPr marL="1990832" indent="0">
              <a:buNone/>
              <a:defRPr sz="2200"/>
            </a:lvl5pPr>
            <a:lvl6pPr marL="2488540" indent="0">
              <a:buNone/>
              <a:defRPr sz="2200"/>
            </a:lvl6pPr>
            <a:lvl7pPr marL="2986248" indent="0">
              <a:buNone/>
              <a:defRPr sz="2200"/>
            </a:lvl7pPr>
            <a:lvl8pPr marL="3483955" indent="0">
              <a:buNone/>
              <a:defRPr sz="2200"/>
            </a:lvl8pPr>
            <a:lvl9pPr marL="3981663" indent="0">
              <a:buNone/>
              <a:defRPr sz="22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481127" y="8369075"/>
            <a:ext cx="4533900" cy="1254989"/>
          </a:xfrm>
        </p:spPr>
        <p:txBody>
          <a:bodyPr/>
          <a:lstStyle>
            <a:lvl1pPr marL="0" indent="0">
              <a:buNone/>
              <a:defRPr sz="1500"/>
            </a:lvl1pPr>
            <a:lvl2pPr marL="497708" indent="0">
              <a:buNone/>
              <a:defRPr sz="1300"/>
            </a:lvl2pPr>
            <a:lvl3pPr marL="995416" indent="0">
              <a:buNone/>
              <a:defRPr sz="1100"/>
            </a:lvl3pPr>
            <a:lvl4pPr marL="1493124" indent="0">
              <a:buNone/>
              <a:defRPr sz="1000"/>
            </a:lvl4pPr>
            <a:lvl5pPr marL="1990832" indent="0">
              <a:buNone/>
              <a:defRPr sz="1000"/>
            </a:lvl5pPr>
            <a:lvl6pPr marL="2488540" indent="0">
              <a:buNone/>
              <a:defRPr sz="1000"/>
            </a:lvl6pPr>
            <a:lvl7pPr marL="2986248" indent="0">
              <a:buNone/>
              <a:defRPr sz="1000"/>
            </a:lvl7pPr>
            <a:lvl8pPr marL="3483955" indent="0">
              <a:buNone/>
              <a:defRPr sz="1000"/>
            </a:lvl8pPr>
            <a:lvl9pPr marL="398166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490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939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108847" y="618833"/>
            <a:ext cx="1275160" cy="131786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83378" y="618833"/>
            <a:ext cx="3699537" cy="131786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69800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theme" Target="../theme/theme1.xml"/>
</Relationships>
</file>

<file path=ppt/slideMasters/_rels/slideMaster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6.xml"/>
   <Relationship Id="rId10" Type="http://schemas.openxmlformats.org/officeDocument/2006/relationships/slideLayout" Target="../slideLayouts/slideLayout15.xml"/>
   <Relationship Id="rId11" Type="http://schemas.openxmlformats.org/officeDocument/2006/relationships/slideLayout" Target="../slideLayouts/slideLayout16.xml"/>
   <Relationship Id="rId12" Type="http://schemas.openxmlformats.org/officeDocument/2006/relationships/theme" Target="../theme/theme2.xml"/>
   <Relationship Id="rId2" Type="http://schemas.openxmlformats.org/officeDocument/2006/relationships/slideLayout" Target="../slideLayouts/slideLayout7.xml"/>
   <Relationship Id="rId3" Type="http://schemas.openxmlformats.org/officeDocument/2006/relationships/slideLayout" Target="../slideLayouts/slideLayout8.xml"/>
   <Relationship Id="rId4" Type="http://schemas.openxmlformats.org/officeDocument/2006/relationships/slideLayout" Target="../slideLayouts/slideLayout9.xml"/>
   <Relationship Id="rId5" Type="http://schemas.openxmlformats.org/officeDocument/2006/relationships/slideLayout" Target="../slideLayouts/slideLayout10.xml"/>
   <Relationship Id="rId6" Type="http://schemas.openxmlformats.org/officeDocument/2006/relationships/slideLayout" Target="../slideLayouts/slideLayout11.xml"/>
   <Relationship Id="rId7" Type="http://schemas.openxmlformats.org/officeDocument/2006/relationships/slideLayout" Target="../slideLayouts/slideLayout12.xml"/>
   <Relationship Id="rId8" Type="http://schemas.openxmlformats.org/officeDocument/2006/relationships/slideLayout" Target="../slideLayouts/slideLayout13.xml"/>
   <Relationship Id="rId9" Type="http://schemas.openxmlformats.org/officeDocument/2006/relationships/slideLayout" Target="../slideLayouts/slideLayout14.xml"/>
</Relationships>
</file>

<file path=ppt/slideMasters/_rels/slideMaster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7.xml"/>
   <Relationship Id="rId10" Type="http://schemas.openxmlformats.org/officeDocument/2006/relationships/slideLayout" Target="../slideLayouts/slideLayout26.xml"/>
   <Relationship Id="rId11" Type="http://schemas.openxmlformats.org/officeDocument/2006/relationships/slideLayout" Target="../slideLayouts/slideLayout27.xml"/>
   <Relationship Id="rId12" Type="http://schemas.openxmlformats.org/officeDocument/2006/relationships/theme" Target="../theme/theme3.xml"/>
   <Relationship Id="rId2" Type="http://schemas.openxmlformats.org/officeDocument/2006/relationships/slideLayout" Target="../slideLayouts/slideLayout18.xml"/>
   <Relationship Id="rId3" Type="http://schemas.openxmlformats.org/officeDocument/2006/relationships/slideLayout" Target="../slideLayouts/slideLayout19.xml"/>
   <Relationship Id="rId4" Type="http://schemas.openxmlformats.org/officeDocument/2006/relationships/slideLayout" Target="../slideLayouts/slideLayout20.xml"/>
   <Relationship Id="rId5" Type="http://schemas.openxmlformats.org/officeDocument/2006/relationships/slideLayout" Target="../slideLayouts/slideLayout21.xml"/>
   <Relationship Id="rId6" Type="http://schemas.openxmlformats.org/officeDocument/2006/relationships/slideLayout" Target="../slideLayouts/slideLayout22.xml"/>
   <Relationship Id="rId7" Type="http://schemas.openxmlformats.org/officeDocument/2006/relationships/slideLayout" Target="../slideLayouts/slideLayout23.xml"/>
   <Relationship Id="rId8" Type="http://schemas.openxmlformats.org/officeDocument/2006/relationships/slideLayout" Target="../slideLayouts/slideLayout24.xml"/>
   <Relationship Id="rId9" Type="http://schemas.openxmlformats.org/officeDocument/2006/relationships/slideLayout" Target="../slideLayouts/slideLayout25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7" y="427749"/>
            <a:ext cx="680656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7" y="2459495"/>
            <a:ext cx="680656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71" y="9944862"/>
            <a:ext cx="2420112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51" y="9944862"/>
            <a:ext cx="1739455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60" y="9944862"/>
            <a:ext cx="1739455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90">
        <a:defRPr>
          <a:latin typeface="+mn-lt"/>
          <a:ea typeface="+mn-ea"/>
          <a:cs typeface="+mn-cs"/>
        </a:defRPr>
      </a:lvl2pPr>
      <a:lvl3pPr marL="914178">
        <a:defRPr>
          <a:latin typeface="+mn-lt"/>
          <a:ea typeface="+mn-ea"/>
          <a:cs typeface="+mn-cs"/>
        </a:defRPr>
      </a:lvl3pPr>
      <a:lvl4pPr marL="1371269">
        <a:defRPr>
          <a:latin typeface="+mn-lt"/>
          <a:ea typeface="+mn-ea"/>
          <a:cs typeface="+mn-cs"/>
        </a:defRPr>
      </a:lvl4pPr>
      <a:lvl5pPr marL="1828358">
        <a:defRPr>
          <a:latin typeface="+mn-lt"/>
          <a:ea typeface="+mn-ea"/>
          <a:cs typeface="+mn-cs"/>
        </a:defRPr>
      </a:lvl5pPr>
      <a:lvl6pPr marL="2285447">
        <a:defRPr>
          <a:latin typeface="+mn-lt"/>
          <a:ea typeface="+mn-ea"/>
          <a:cs typeface="+mn-cs"/>
        </a:defRPr>
      </a:lvl6pPr>
      <a:lvl7pPr marL="2742536">
        <a:defRPr>
          <a:latin typeface="+mn-lt"/>
          <a:ea typeface="+mn-ea"/>
          <a:cs typeface="+mn-cs"/>
        </a:defRPr>
      </a:lvl7pPr>
      <a:lvl8pPr marL="3199626">
        <a:defRPr>
          <a:latin typeface="+mn-lt"/>
          <a:ea typeface="+mn-ea"/>
          <a:cs typeface="+mn-cs"/>
        </a:defRPr>
      </a:lvl8pPr>
      <a:lvl9pPr marL="365671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90">
        <a:defRPr>
          <a:latin typeface="+mn-lt"/>
          <a:ea typeface="+mn-ea"/>
          <a:cs typeface="+mn-cs"/>
        </a:defRPr>
      </a:lvl2pPr>
      <a:lvl3pPr marL="914178">
        <a:defRPr>
          <a:latin typeface="+mn-lt"/>
          <a:ea typeface="+mn-ea"/>
          <a:cs typeface="+mn-cs"/>
        </a:defRPr>
      </a:lvl3pPr>
      <a:lvl4pPr marL="1371269">
        <a:defRPr>
          <a:latin typeface="+mn-lt"/>
          <a:ea typeface="+mn-ea"/>
          <a:cs typeface="+mn-cs"/>
        </a:defRPr>
      </a:lvl4pPr>
      <a:lvl5pPr marL="1828358">
        <a:defRPr>
          <a:latin typeface="+mn-lt"/>
          <a:ea typeface="+mn-ea"/>
          <a:cs typeface="+mn-cs"/>
        </a:defRPr>
      </a:lvl5pPr>
      <a:lvl6pPr marL="2285447">
        <a:defRPr>
          <a:latin typeface="+mn-lt"/>
          <a:ea typeface="+mn-ea"/>
          <a:cs typeface="+mn-cs"/>
        </a:defRPr>
      </a:lvl6pPr>
      <a:lvl7pPr marL="2742536">
        <a:defRPr>
          <a:latin typeface="+mn-lt"/>
          <a:ea typeface="+mn-ea"/>
          <a:cs typeface="+mn-cs"/>
        </a:defRPr>
      </a:lvl7pPr>
      <a:lvl8pPr marL="3199626">
        <a:defRPr>
          <a:latin typeface="+mn-lt"/>
          <a:ea typeface="+mn-ea"/>
          <a:cs typeface="+mn-cs"/>
        </a:defRPr>
      </a:lvl8pPr>
      <a:lvl9pPr marL="3656716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77825" y="428236"/>
            <a:ext cx="6800850" cy="1782232"/>
          </a:xfrm>
          <a:prstGeom prst="rect">
            <a:avLst/>
          </a:prstGeom>
        </p:spPr>
        <p:txBody>
          <a:bodyPr vert="horz" lIns="99518" tIns="49759" rIns="99518" bIns="49759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77825" y="2495131"/>
            <a:ext cx="6800850" cy="7057150"/>
          </a:xfrm>
          <a:prstGeom prst="rect">
            <a:avLst/>
          </a:prstGeom>
        </p:spPr>
        <p:txBody>
          <a:bodyPr vert="horz" lIns="99518" tIns="49759" rIns="99518" bIns="4975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77826" y="9911213"/>
            <a:ext cx="1763183" cy="569325"/>
          </a:xfrm>
          <a:prstGeom prst="rect">
            <a:avLst/>
          </a:prstGeom>
        </p:spPr>
        <p:txBody>
          <a:bodyPr vert="horz" lIns="99518" tIns="49759" rIns="99518" bIns="49759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175"/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95175"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581804" y="9911213"/>
            <a:ext cx="2392892" cy="569325"/>
          </a:xfrm>
          <a:prstGeom prst="rect">
            <a:avLst/>
          </a:prstGeom>
        </p:spPr>
        <p:txBody>
          <a:bodyPr vert="horz" lIns="99518" tIns="49759" rIns="99518" bIns="49759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17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415494" y="9911213"/>
            <a:ext cx="1763183" cy="569325"/>
          </a:xfrm>
          <a:prstGeom prst="rect">
            <a:avLst/>
          </a:prstGeom>
        </p:spPr>
        <p:txBody>
          <a:bodyPr vert="horz" lIns="99518" tIns="49759" rIns="99518" bIns="49759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175"/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95175"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1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95175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191" indent="-373191" algn="l" defTabSz="995175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579" indent="-310991" algn="l" defTabSz="995175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3969" indent="-248793" algn="l" defTabSz="99517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558" indent="-248793" algn="l" defTabSz="995175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146" indent="-248793" algn="l" defTabSz="995175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6732" indent="-248793" algn="l" defTabSz="99517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4319" indent="-248793" algn="l" defTabSz="99517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1907" indent="-248793" algn="l" defTabSz="99517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9495" indent="-248793" algn="l" defTabSz="99517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588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175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2762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0351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7939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5526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3113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0700" algn="l" defTabSz="99517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77825" y="428233"/>
            <a:ext cx="6800850" cy="1782232"/>
          </a:xfrm>
          <a:prstGeom prst="rect">
            <a:avLst/>
          </a:prstGeom>
        </p:spPr>
        <p:txBody>
          <a:bodyPr vert="horz" lIns="99542" tIns="49771" rIns="99542" bIns="49771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77825" y="2495131"/>
            <a:ext cx="6800850" cy="7057150"/>
          </a:xfrm>
          <a:prstGeom prst="rect">
            <a:avLst/>
          </a:prstGeom>
        </p:spPr>
        <p:txBody>
          <a:bodyPr vert="horz" lIns="99542" tIns="49771" rIns="99542" bIns="4977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77826" y="9911207"/>
            <a:ext cx="1763183" cy="569325"/>
          </a:xfrm>
          <a:prstGeom prst="rect">
            <a:avLst/>
          </a:prstGeom>
        </p:spPr>
        <p:txBody>
          <a:bodyPr vert="horz" lIns="99542" tIns="49771" rIns="99542" bIns="4977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416"/>
            <a:fld id="{CB50C9E7-476D-4374-8EAD-A12E40E7D8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95416"/>
              <a:t>16/6/17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581804" y="9911207"/>
            <a:ext cx="2392892" cy="569325"/>
          </a:xfrm>
          <a:prstGeom prst="rect">
            <a:avLst/>
          </a:prstGeom>
        </p:spPr>
        <p:txBody>
          <a:bodyPr vert="horz" lIns="99542" tIns="49771" rIns="99542" bIns="4977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416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415493" y="9911207"/>
            <a:ext cx="1763183" cy="569325"/>
          </a:xfrm>
          <a:prstGeom prst="rect">
            <a:avLst/>
          </a:prstGeom>
        </p:spPr>
        <p:txBody>
          <a:bodyPr vert="horz" lIns="99542" tIns="49771" rIns="99542" bIns="4977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416"/>
            <a:fld id="{84C031B2-E196-459E-AF4C-37BB4E34CF9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95416"/>
              <a:t>‹Nr.›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35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95416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281" indent="-373281" algn="l" defTabSz="99541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775" indent="-311067" algn="l" defTabSz="995416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270" indent="-248854" algn="l" defTabSz="9954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978" indent="-248854" algn="l" defTabSz="9954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686" indent="-248854" algn="l" defTabSz="995416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394" indent="-248854" algn="l" defTabSz="9954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101" indent="-248854" algn="l" defTabSz="9954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2809" indent="-248854" algn="l" defTabSz="9954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517" indent="-248854" algn="l" defTabSz="9954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08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416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124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0832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540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248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3955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1663" algn="l" defTabSz="9954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6.xml"/>
   <Relationship Id="rId2" Type="http://schemas.openxmlformats.org/officeDocument/2006/relationships/image" Target="../media/image1.png"/>
   <Relationship Id="rId3" Type="http://schemas.openxmlformats.org/officeDocument/2006/relationships/image" Target="../media/image2.tif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7.xml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3.emf"/>
   <Relationship Id="rId4" Type="http://schemas.openxmlformats.org/officeDocument/2006/relationships/image" Target="../media/image4.emf"/>
   <Relationship Id="rId5" Type="http://schemas.openxmlformats.org/officeDocument/2006/relationships/image" Target="../media/image5.tiff"/>
   <Relationship Id="rId6" Type="http://schemas.openxmlformats.org/officeDocument/2006/relationships/image" Target="../media/image6.tiff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2.xml"/>
   <Relationship Id="rId3" Type="http://schemas.openxmlformats.org/officeDocument/2006/relationships/image" Target="../media/image7.emf"/>
   <Relationship Id="rId4" Type="http://schemas.openxmlformats.org/officeDocument/2006/relationships/image" Target="../media/image8.emf"/>
   <Relationship Id="rId5" Type="http://schemas.openxmlformats.org/officeDocument/2006/relationships/image" Target="../media/image9.emf"/>
   <Relationship Id="rId6" Type="http://schemas.openxmlformats.org/officeDocument/2006/relationships/image" Target="../media/image10.emf"/>
   <Relationship Id="rId7" Type="http://schemas.openxmlformats.org/officeDocument/2006/relationships/image" Target="../media/image11.emf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6.xml"/>
   <Relationship Id="rId2" Type="http://schemas.openxmlformats.org/officeDocument/2006/relationships/image" Target="../media/image12.emf"/>
   <Relationship Id="rId3" Type="http://schemas.openxmlformats.org/officeDocument/2006/relationships/image" Target="../media/image13.tiff"/>
   <Relationship Id="rId4" Type="http://schemas.openxmlformats.org/officeDocument/2006/relationships/image" Target="../media/image11.em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5.xml"/>
   <Relationship Id="rId2" Type="http://schemas.openxmlformats.org/officeDocument/2006/relationships/image" Target="../media/image14.jpg"/>
   <Relationship Id="rId3" Type="http://schemas.openxmlformats.org/officeDocument/2006/relationships/image" Target="../media/image15.jpg"/>
   <Relationship Id="rId4" Type="http://schemas.openxmlformats.org/officeDocument/2006/relationships/image" Target="../media/image16.jpg"/>
   <Relationship Id="rId5" Type="http://schemas.openxmlformats.org/officeDocument/2006/relationships/image" Target="../media/image17.jpg"/>
   <Relationship Id="rId6" Type="http://schemas.openxmlformats.org/officeDocument/2006/relationships/image" Target="../media/image18.jpg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5.xml"/>
   <Relationship Id="rId2" Type="http://schemas.openxmlformats.org/officeDocument/2006/relationships/image" Target="../media/image19.jpg"/>
   <Relationship Id="rId3" Type="http://schemas.openxmlformats.org/officeDocument/2006/relationships/image" Target="../media/image20.jpg"/>
   <Relationship Id="rId4" Type="http://schemas.openxmlformats.org/officeDocument/2006/relationships/image" Target="../media/image21.jpg"/>
   <Relationship Id="rId5" Type="http://schemas.openxmlformats.org/officeDocument/2006/relationships/image" Target="../media/image22.jp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5.xml"/>
   <Relationship Id="rId2" Type="http://schemas.openxmlformats.org/officeDocument/2006/relationships/image" Target="../media/image23.jpg"/>
   <Relationship Id="rId3" Type="http://schemas.openxmlformats.org/officeDocument/2006/relationships/image" Target="../media/image24.jpg"/>
   <Relationship Id="rId4" Type="http://schemas.openxmlformats.org/officeDocument/2006/relationships/image" Target="../media/image25.jpg"/>
   <Relationship Id="rId5" Type="http://schemas.openxmlformats.org/officeDocument/2006/relationships/image" Target="../media/image26.jpg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5.xml"/>
   <Relationship Id="rId2" Type="http://schemas.openxmlformats.org/officeDocument/2006/relationships/image" Target="../media/image27.jpg"/>
   <Relationship Id="rId3" Type="http://schemas.openxmlformats.org/officeDocument/2006/relationships/image" Target="../media/image2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24" y="3591143"/>
            <a:ext cx="5712635" cy="261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066794" y="294277"/>
            <a:ext cx="5478041" cy="331310"/>
          </a:xfrm>
          <a:prstGeom prst="rect">
            <a:avLst/>
          </a:prstGeom>
          <a:noFill/>
        </p:spPr>
        <p:txBody>
          <a:bodyPr wrap="none" lIns="99506" tIns="49753" rIns="99506" bIns="49753" rtlCol="0">
            <a:spAutoFit/>
          </a:bodyPr>
          <a:lstStyle/>
          <a:p>
            <a:pPr defTabSz="995054"/>
            <a:r>
              <a:rPr lang="es-ES" sz="15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MWM        1        2        3        4         5         6        7       8       9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001276" y="3271140"/>
            <a:ext cx="5213546" cy="331310"/>
          </a:xfrm>
          <a:prstGeom prst="rect">
            <a:avLst/>
          </a:prstGeom>
          <a:noFill/>
        </p:spPr>
        <p:txBody>
          <a:bodyPr wrap="none" lIns="99506" tIns="49753" rIns="99506" bIns="49753" rtlCol="0">
            <a:spAutoFit/>
          </a:bodyPr>
          <a:lstStyle/>
          <a:p>
            <a:pPr defTabSz="995054"/>
            <a:r>
              <a:rPr lang="es-ES" sz="15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MWM   1       2        3        4         5          6         7      8       9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24" y="620405"/>
            <a:ext cx="5712635" cy="261222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45883" y="216423"/>
            <a:ext cx="362859" cy="392865"/>
          </a:xfrm>
          <a:prstGeom prst="rect">
            <a:avLst/>
          </a:prstGeom>
          <a:noFill/>
        </p:spPr>
        <p:txBody>
          <a:bodyPr wrap="none" lIns="99506" tIns="49753" rIns="99506" bIns="49753" rtlCol="0">
            <a:spAutoFit/>
          </a:bodyPr>
          <a:lstStyle/>
          <a:p>
            <a:pPr defTabSz="995054"/>
            <a:r>
              <a:rPr lang="en-GB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45883" y="3558886"/>
            <a:ext cx="362859" cy="392865"/>
          </a:xfrm>
          <a:prstGeom prst="rect">
            <a:avLst/>
          </a:prstGeom>
          <a:noFill/>
        </p:spPr>
        <p:txBody>
          <a:bodyPr wrap="none" lIns="99506" tIns="49753" rIns="99506" bIns="49753" rtlCol="0">
            <a:spAutoFit/>
          </a:bodyPr>
          <a:lstStyle/>
          <a:p>
            <a:pPr defTabSz="995054"/>
            <a:r>
              <a:rPr lang="en-GB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11" name="4 CuadroTexto"/>
          <p:cNvSpPr txBox="1"/>
          <p:nvPr/>
        </p:nvSpPr>
        <p:spPr>
          <a:xfrm>
            <a:off x="787136" y="6502657"/>
            <a:ext cx="6475287" cy="1900971"/>
          </a:xfrm>
          <a:prstGeom prst="rect">
            <a:avLst/>
          </a:prstGeom>
          <a:noFill/>
        </p:spPr>
        <p:txBody>
          <a:bodyPr wrap="square" lIns="99506" tIns="49753" rIns="99506" bIns="49753" rtlCol="0">
            <a:spAutoFit/>
          </a:bodyPr>
          <a:lstStyle/>
          <a:p>
            <a:pPr algn="just" defTabSz="995054"/>
            <a:r>
              <a:rPr lang="en-GB" sz="13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Fig S1: A. 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SDS-PAGE of tubulin isolated from </a:t>
            </a:r>
            <a:r>
              <a:rPr lang="en-GB" sz="130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L. </a:t>
            </a:r>
            <a:r>
              <a:rPr lang="en-GB" sz="1300" i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infantum</a:t>
            </a:r>
            <a:r>
              <a:rPr lang="en-GB" sz="130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extracts. Lane 1 whole extracts; lane 2 supernatant of centrifugation at 40,000 x g; lane 3 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flowtrough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of the DEAE-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Sepharose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(fast flow) column; lanes 5-6 different washes of the column with 0.1 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mM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PIPES buffer (pH 6.9), containing 1 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mM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EGTA and 1 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mM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MgCl</a:t>
            </a:r>
            <a:r>
              <a:rPr lang="en-GB" sz="1300" baseline="-250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; lanes 7-9 protein elution with the same buffer containing 0.3 M 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KCl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/0.75 M L-glutamate. </a:t>
            </a:r>
            <a:r>
              <a:rPr lang="en-GB" sz="13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B.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Western blotting analysis of the purified protein using an polyclonal antibody against </a:t>
            </a:r>
            <a:r>
              <a:rPr lang="en-GB" sz="1300" dirty="0">
                <a:solidFill>
                  <a:prstClr val="black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-tubulin (Thermo-Fisher). Signal was revealed with a secondary anti-mouse antibody linked to infrared-emitting protein IRDye</a:t>
            </a:r>
            <a:r>
              <a:rPr lang="en-GB" sz="1300" baseline="300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®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800 (Li-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Cor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) and analysed in an Odyssey (Li-</a:t>
            </a:r>
            <a:r>
              <a:rPr lang="en-GB" sz="13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Cor</a:t>
            </a:r>
            <a:r>
              <a:rPr lang="en-GB" sz="13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) infrared imaging system.</a:t>
            </a:r>
          </a:p>
        </p:txBody>
      </p:sp>
    </p:spTree>
    <p:extLst>
      <p:ext uri="{BB962C8B-B14F-4D97-AF65-F5344CB8AC3E}">
        <p14:creationId xmlns:p14="http://schemas.microsoft.com/office/powerpoint/2010/main" val="322457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0701" r="2673" b="21079"/>
          <a:stretch/>
        </p:blipFill>
        <p:spPr bwMode="auto">
          <a:xfrm>
            <a:off x="1646902" y="4491656"/>
            <a:ext cx="4194244" cy="2870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704309" y="7932105"/>
            <a:ext cx="5930261" cy="1557737"/>
          </a:xfrm>
          <a:prstGeom prst="rect">
            <a:avLst/>
          </a:prstGeom>
        </p:spPr>
        <p:txBody>
          <a:bodyPr wrap="square" lIns="99530" tIns="49765" rIns="99530" bIns="49765">
            <a:spAutoFit/>
          </a:bodyPr>
          <a:lstStyle/>
          <a:p>
            <a:pPr algn="just" defTabSz="995296"/>
            <a:r>
              <a:rPr lang="en-GB" sz="1300" b="1" dirty="0">
                <a:solidFill>
                  <a:prstClr val="black"/>
                </a:solidFill>
              </a:rPr>
              <a:t>Figure S2. A </a:t>
            </a:r>
            <a:r>
              <a:rPr lang="en-GB" sz="1300" dirty="0">
                <a:solidFill>
                  <a:prstClr val="black"/>
                </a:solidFill>
              </a:rPr>
              <a:t>Microtubule formation </a:t>
            </a:r>
            <a:r>
              <a:rPr lang="en-GB" sz="1300" i="1" dirty="0">
                <a:solidFill>
                  <a:prstClr val="black"/>
                </a:solidFill>
              </a:rPr>
              <a:t>in vitro.</a:t>
            </a:r>
            <a:r>
              <a:rPr lang="en-GB" sz="1300" dirty="0">
                <a:solidFill>
                  <a:prstClr val="black"/>
                </a:solidFill>
              </a:rPr>
              <a:t> Tubulin polymerization was assessed at different concentrations of purified </a:t>
            </a:r>
            <a:r>
              <a:rPr lang="en-GB" sz="1300" i="1" dirty="0" err="1">
                <a:solidFill>
                  <a:prstClr val="black"/>
                </a:solidFill>
              </a:rPr>
              <a:t>Leishmania</a:t>
            </a:r>
            <a:r>
              <a:rPr lang="en-GB" sz="1300" dirty="0">
                <a:solidFill>
                  <a:prstClr val="black"/>
                </a:solidFill>
              </a:rPr>
              <a:t> tubulin by increase in absorbance at 340 nm with time according to Materials and Methods section. </a:t>
            </a:r>
            <a:r>
              <a:rPr lang="en-GB" sz="1300" b="1" dirty="0">
                <a:solidFill>
                  <a:prstClr val="black"/>
                </a:solidFill>
              </a:rPr>
              <a:t>B </a:t>
            </a:r>
            <a:r>
              <a:rPr lang="en-GB" sz="1300" dirty="0">
                <a:solidFill>
                  <a:prstClr val="black"/>
                </a:solidFill>
              </a:rPr>
              <a:t>Polymerization of purified tubulin was assessed in absence and presence of 2 </a:t>
            </a:r>
            <a:r>
              <a:rPr lang="en-GB" sz="1300" dirty="0" err="1">
                <a:solidFill>
                  <a:prstClr val="black"/>
                </a:solidFill>
              </a:rPr>
              <a:t>mM</a:t>
            </a:r>
            <a:r>
              <a:rPr lang="en-GB" sz="1300" dirty="0">
                <a:solidFill>
                  <a:prstClr val="black"/>
                </a:solidFill>
              </a:rPr>
              <a:t> GTP. Vinblastine (25 </a:t>
            </a:r>
            <a:r>
              <a:rPr lang="en-GB" sz="1300" dirty="0" err="1">
                <a:solidFill>
                  <a:prstClr val="black"/>
                </a:solidFill>
                <a:latin typeface="Symbol" charset="2"/>
                <a:ea typeface="Symbol" charset="2"/>
                <a:cs typeface="Symbol" charset="2"/>
              </a:rPr>
              <a:t>m</a:t>
            </a:r>
            <a:r>
              <a:rPr lang="en-GB" sz="1300" dirty="0" err="1">
                <a:solidFill>
                  <a:prstClr val="black"/>
                </a:solidFill>
              </a:rPr>
              <a:t>M</a:t>
            </a:r>
            <a:r>
              <a:rPr lang="en-GB" sz="1300" dirty="0">
                <a:solidFill>
                  <a:prstClr val="black"/>
                </a:solidFill>
              </a:rPr>
              <a:t>) and colchicine (100 </a:t>
            </a:r>
            <a:r>
              <a:rPr lang="en-GB" sz="1300" dirty="0" err="1">
                <a:solidFill>
                  <a:prstClr val="black"/>
                </a:solidFill>
                <a:latin typeface="Symbol" charset="2"/>
                <a:ea typeface="Symbol" charset="2"/>
                <a:cs typeface="Symbol" charset="2"/>
              </a:rPr>
              <a:t>m</a:t>
            </a:r>
            <a:r>
              <a:rPr lang="en-GB" sz="1300" dirty="0" err="1">
                <a:solidFill>
                  <a:prstClr val="black"/>
                </a:solidFill>
              </a:rPr>
              <a:t>M</a:t>
            </a:r>
            <a:r>
              <a:rPr lang="en-GB" sz="1300" dirty="0">
                <a:solidFill>
                  <a:prstClr val="black"/>
                </a:solidFill>
              </a:rPr>
              <a:t>) were used as positive and negative control for tubulin-targeting agents. DMSO was used as vehicle control. Representative of three independent experiments.</a:t>
            </a:r>
          </a:p>
        </p:txBody>
      </p:sp>
      <p:sp>
        <p:nvSpPr>
          <p:cNvPr id="11" name="CuadroTexto 10"/>
          <p:cNvSpPr txBox="1"/>
          <p:nvPr/>
        </p:nvSpPr>
        <p:spPr>
          <a:xfrm rot="16200000">
            <a:off x="611752" y="5554947"/>
            <a:ext cx="1761368" cy="331334"/>
          </a:xfrm>
          <a:prstGeom prst="rect">
            <a:avLst/>
          </a:prstGeom>
          <a:noFill/>
        </p:spPr>
        <p:txBody>
          <a:bodyPr wrap="none" lIns="99530" tIns="49765" rIns="99530" bIns="49765" rtlCol="0">
            <a:spAutoFit/>
          </a:bodyPr>
          <a:lstStyle/>
          <a:p>
            <a:pPr defTabSz="995296"/>
            <a:r>
              <a:rPr lang="en-GB" sz="1500">
                <a:solidFill>
                  <a:prstClr val="black"/>
                </a:solidFill>
              </a:rPr>
              <a:t>Absorbance 340 nm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320473" y="7362403"/>
            <a:ext cx="1047389" cy="331334"/>
          </a:xfrm>
          <a:prstGeom prst="rect">
            <a:avLst/>
          </a:prstGeom>
          <a:noFill/>
        </p:spPr>
        <p:txBody>
          <a:bodyPr wrap="none" lIns="99530" tIns="49765" rIns="99530" bIns="49765" rtlCol="0">
            <a:spAutoFit/>
          </a:bodyPr>
          <a:lstStyle/>
          <a:p>
            <a:pPr defTabSz="995296"/>
            <a:r>
              <a:rPr lang="en-GB" sz="1500">
                <a:solidFill>
                  <a:prstClr val="black"/>
                </a:solidFill>
              </a:rPr>
              <a:t>Time (min)</a:t>
            </a: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001" y="4804567"/>
            <a:ext cx="1458272" cy="683278"/>
          </a:xfrm>
          <a:prstGeom prst="rect">
            <a:avLst/>
          </a:prstGeom>
        </p:spPr>
      </p:pic>
      <p:sp>
        <p:nvSpPr>
          <p:cNvPr id="48" name="CuadroTexto 47"/>
          <p:cNvSpPr txBox="1"/>
          <p:nvPr/>
        </p:nvSpPr>
        <p:spPr>
          <a:xfrm rot="16200000">
            <a:off x="611752" y="2019179"/>
            <a:ext cx="1761368" cy="331334"/>
          </a:xfrm>
          <a:prstGeom prst="rect">
            <a:avLst/>
          </a:prstGeom>
          <a:noFill/>
        </p:spPr>
        <p:txBody>
          <a:bodyPr wrap="none" lIns="99530" tIns="49765" rIns="99530" bIns="49765" rtlCol="0">
            <a:spAutoFit/>
          </a:bodyPr>
          <a:lstStyle/>
          <a:p>
            <a:pPr defTabSz="995296"/>
            <a:r>
              <a:rPr lang="en-GB" sz="1500">
                <a:solidFill>
                  <a:prstClr val="black"/>
                </a:solidFill>
              </a:rPr>
              <a:t>Absorbance 340 nm</a:t>
            </a:r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6902" y="1055623"/>
            <a:ext cx="3797534" cy="2736455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2502" y="1282836"/>
            <a:ext cx="1658505" cy="88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 rot="16200000">
            <a:off x="-345598" y="5126947"/>
            <a:ext cx="1697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Absorbance 340 nm</a:t>
            </a:r>
            <a:endParaRPr lang="en-GB" sz="1400"/>
          </a:p>
        </p:txBody>
      </p:sp>
      <p:sp>
        <p:nvSpPr>
          <p:cNvPr id="6" name="CuadroTexto 5"/>
          <p:cNvSpPr txBox="1"/>
          <p:nvPr/>
        </p:nvSpPr>
        <p:spPr>
          <a:xfrm>
            <a:off x="2153637" y="3712797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Comp. 14</a:t>
            </a:r>
            <a:endParaRPr lang="en-GB" sz="1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2075819" y="185026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Comp. 2a</a:t>
            </a:r>
            <a:endParaRPr lang="en-GB" sz="1400" dirty="0"/>
          </a:p>
        </p:txBody>
      </p:sp>
      <p:sp>
        <p:nvSpPr>
          <p:cNvPr id="8" name="CuadroTexto 7"/>
          <p:cNvSpPr txBox="1"/>
          <p:nvPr/>
        </p:nvSpPr>
        <p:spPr>
          <a:xfrm rot="16200000">
            <a:off x="-544932" y="1747153"/>
            <a:ext cx="1697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Absorbance 340 nm</a:t>
            </a:r>
            <a:endParaRPr lang="en-GB" sz="1400"/>
          </a:p>
        </p:txBody>
      </p:sp>
      <p:pic>
        <p:nvPicPr>
          <p:cNvPr id="9" name="Picture 11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7620" r="1393" b="25077"/>
          <a:stretch/>
        </p:blipFill>
        <p:spPr bwMode="auto">
          <a:xfrm>
            <a:off x="437809" y="409654"/>
            <a:ext cx="4071467" cy="291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2127158" y="3311836"/>
            <a:ext cx="974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Time (min)</a:t>
            </a:r>
            <a:endParaRPr lang="en-GB" sz="1400"/>
          </a:p>
        </p:txBody>
      </p:sp>
      <p:grpSp>
        <p:nvGrpSpPr>
          <p:cNvPr id="12" name="Agrupar 11"/>
          <p:cNvGrpSpPr/>
          <p:nvPr/>
        </p:nvGrpSpPr>
        <p:grpSpPr>
          <a:xfrm>
            <a:off x="719080" y="4055219"/>
            <a:ext cx="3785660" cy="2715287"/>
            <a:chOff x="2082800" y="1058863"/>
            <a:chExt cx="4940100" cy="3595180"/>
          </a:xfrm>
        </p:grpSpPr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2438400" y="4384675"/>
              <a:ext cx="450532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2438400" y="4384675"/>
              <a:ext cx="0" cy="460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V="1">
              <a:off x="3338513" y="4384675"/>
              <a:ext cx="0" cy="460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4240213" y="4384675"/>
              <a:ext cx="0" cy="460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V="1">
              <a:off x="5140325" y="4384675"/>
              <a:ext cx="0" cy="460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V="1">
              <a:off x="6042025" y="4384675"/>
              <a:ext cx="0" cy="460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V="1">
              <a:off x="6943725" y="4384675"/>
              <a:ext cx="0" cy="460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403475" y="4491038"/>
              <a:ext cx="75306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s-E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3268663" y="4491038"/>
              <a:ext cx="150612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es-E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4168775" y="4491038"/>
              <a:ext cx="150612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es-E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5070475" y="4491038"/>
              <a:ext cx="150612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es-E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5970588" y="4491038"/>
              <a:ext cx="150612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es-E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6872288" y="4491038"/>
              <a:ext cx="150612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es-E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2438400" y="1133475"/>
              <a:ext cx="450532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V="1">
              <a:off x="2438400" y="1133475"/>
              <a:ext cx="0" cy="325120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392363" y="4229100"/>
              <a:ext cx="4603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392363" y="3454400"/>
              <a:ext cx="4603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2392363" y="2681288"/>
              <a:ext cx="4603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392363" y="1906588"/>
              <a:ext cx="4603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2392363" y="1131888"/>
              <a:ext cx="4603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082800" y="4156075"/>
              <a:ext cx="263571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0.00</a:t>
              </a:r>
              <a:endPara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082800" y="3381375"/>
              <a:ext cx="263571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0.05</a:t>
              </a:r>
              <a:endPara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2082800" y="2608263"/>
              <a:ext cx="263571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0.10</a:t>
              </a:r>
              <a:endPara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2082800" y="1833563"/>
              <a:ext cx="263571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0.15</a:t>
              </a:r>
              <a:endPara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2082800" y="1058863"/>
              <a:ext cx="263571" cy="163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0.20</a:t>
              </a:r>
              <a:endPara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V="1">
              <a:off x="6943725" y="1133475"/>
              <a:ext cx="0" cy="325120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 flipV="1">
              <a:off x="2438400" y="1674813"/>
              <a:ext cx="4052888" cy="2446338"/>
            </a:xfrm>
            <a:custGeom>
              <a:avLst/>
              <a:gdLst>
                <a:gd name="T0" fmla="*/ 0 w 4428"/>
                <a:gd name="T1" fmla="*/ 0 h 2666"/>
                <a:gd name="T2" fmla="*/ 98 w 4428"/>
                <a:gd name="T3" fmla="*/ 911 h 2666"/>
                <a:gd name="T4" fmla="*/ 196 w 4428"/>
                <a:gd name="T5" fmla="*/ 1907 h 2666"/>
                <a:gd name="T6" fmla="*/ 295 w 4428"/>
                <a:gd name="T7" fmla="*/ 2447 h 2666"/>
                <a:gd name="T8" fmla="*/ 393 w 4428"/>
                <a:gd name="T9" fmla="*/ 2497 h 2666"/>
                <a:gd name="T10" fmla="*/ 492 w 4428"/>
                <a:gd name="T11" fmla="*/ 2531 h 2666"/>
                <a:gd name="T12" fmla="*/ 590 w 4428"/>
                <a:gd name="T13" fmla="*/ 2531 h 2666"/>
                <a:gd name="T14" fmla="*/ 688 w 4428"/>
                <a:gd name="T15" fmla="*/ 2565 h 2666"/>
                <a:gd name="T16" fmla="*/ 787 w 4428"/>
                <a:gd name="T17" fmla="*/ 2582 h 2666"/>
                <a:gd name="T18" fmla="*/ 885 w 4428"/>
                <a:gd name="T19" fmla="*/ 2565 h 2666"/>
                <a:gd name="T20" fmla="*/ 984 w 4428"/>
                <a:gd name="T21" fmla="*/ 2582 h 2666"/>
                <a:gd name="T22" fmla="*/ 1082 w 4428"/>
                <a:gd name="T23" fmla="*/ 2582 h 2666"/>
                <a:gd name="T24" fmla="*/ 1181 w 4428"/>
                <a:gd name="T25" fmla="*/ 2582 h 2666"/>
                <a:gd name="T26" fmla="*/ 1279 w 4428"/>
                <a:gd name="T27" fmla="*/ 2615 h 2666"/>
                <a:gd name="T28" fmla="*/ 1377 w 4428"/>
                <a:gd name="T29" fmla="*/ 2620 h 2666"/>
                <a:gd name="T30" fmla="*/ 1476 w 4428"/>
                <a:gd name="T31" fmla="*/ 2615 h 2666"/>
                <a:gd name="T32" fmla="*/ 1574 w 4428"/>
                <a:gd name="T33" fmla="*/ 2615 h 2666"/>
                <a:gd name="T34" fmla="*/ 1673 w 4428"/>
                <a:gd name="T35" fmla="*/ 2649 h 2666"/>
                <a:gd name="T36" fmla="*/ 1771 w 4428"/>
                <a:gd name="T37" fmla="*/ 2615 h 2666"/>
                <a:gd name="T38" fmla="*/ 1869 w 4428"/>
                <a:gd name="T39" fmla="*/ 2632 h 2666"/>
                <a:gd name="T40" fmla="*/ 1968 w 4428"/>
                <a:gd name="T41" fmla="*/ 2649 h 2666"/>
                <a:gd name="T42" fmla="*/ 2066 w 4428"/>
                <a:gd name="T43" fmla="*/ 2666 h 2666"/>
                <a:gd name="T44" fmla="*/ 2165 w 4428"/>
                <a:gd name="T45" fmla="*/ 2649 h 2666"/>
                <a:gd name="T46" fmla="*/ 2263 w 4428"/>
                <a:gd name="T47" fmla="*/ 2666 h 2666"/>
                <a:gd name="T48" fmla="*/ 2362 w 4428"/>
                <a:gd name="T49" fmla="*/ 2615 h 2666"/>
                <a:gd name="T50" fmla="*/ 2460 w 4428"/>
                <a:gd name="T51" fmla="*/ 2632 h 2666"/>
                <a:gd name="T52" fmla="*/ 2558 w 4428"/>
                <a:gd name="T53" fmla="*/ 2615 h 2666"/>
                <a:gd name="T54" fmla="*/ 2657 w 4428"/>
                <a:gd name="T55" fmla="*/ 2615 h 2666"/>
                <a:gd name="T56" fmla="*/ 2755 w 4428"/>
                <a:gd name="T57" fmla="*/ 2599 h 2666"/>
                <a:gd name="T58" fmla="*/ 2854 w 4428"/>
                <a:gd name="T59" fmla="*/ 2632 h 2666"/>
                <a:gd name="T60" fmla="*/ 2952 w 4428"/>
                <a:gd name="T61" fmla="*/ 2632 h 2666"/>
                <a:gd name="T62" fmla="*/ 3051 w 4428"/>
                <a:gd name="T63" fmla="*/ 2615 h 2666"/>
                <a:gd name="T64" fmla="*/ 3149 w 4428"/>
                <a:gd name="T65" fmla="*/ 2615 h 2666"/>
                <a:gd name="T66" fmla="*/ 3247 w 4428"/>
                <a:gd name="T67" fmla="*/ 2666 h 2666"/>
                <a:gd name="T68" fmla="*/ 3346 w 4428"/>
                <a:gd name="T69" fmla="*/ 2615 h 2666"/>
                <a:gd name="T70" fmla="*/ 3444 w 4428"/>
                <a:gd name="T71" fmla="*/ 2632 h 2666"/>
                <a:gd name="T72" fmla="*/ 3543 w 4428"/>
                <a:gd name="T73" fmla="*/ 2582 h 2666"/>
                <a:gd name="T74" fmla="*/ 3641 w 4428"/>
                <a:gd name="T75" fmla="*/ 2615 h 2666"/>
                <a:gd name="T76" fmla="*/ 3739 w 4428"/>
                <a:gd name="T77" fmla="*/ 2632 h 2666"/>
                <a:gd name="T78" fmla="*/ 3838 w 4428"/>
                <a:gd name="T79" fmla="*/ 2632 h 2666"/>
                <a:gd name="T80" fmla="*/ 3936 w 4428"/>
                <a:gd name="T81" fmla="*/ 2582 h 2666"/>
                <a:gd name="T82" fmla="*/ 4035 w 4428"/>
                <a:gd name="T83" fmla="*/ 2632 h 2666"/>
                <a:gd name="T84" fmla="*/ 4133 w 4428"/>
                <a:gd name="T85" fmla="*/ 2632 h 2666"/>
                <a:gd name="T86" fmla="*/ 4232 w 4428"/>
                <a:gd name="T87" fmla="*/ 2615 h 2666"/>
                <a:gd name="T88" fmla="*/ 4330 w 4428"/>
                <a:gd name="T89" fmla="*/ 2615 h 2666"/>
                <a:gd name="T90" fmla="*/ 4428 w 4428"/>
                <a:gd name="T91" fmla="*/ 2666 h 2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2666">
                  <a:moveTo>
                    <a:pt x="0" y="0"/>
                  </a:moveTo>
                  <a:lnTo>
                    <a:pt x="98" y="911"/>
                  </a:lnTo>
                  <a:lnTo>
                    <a:pt x="196" y="1907"/>
                  </a:lnTo>
                  <a:lnTo>
                    <a:pt x="295" y="2447"/>
                  </a:lnTo>
                  <a:lnTo>
                    <a:pt x="393" y="2497"/>
                  </a:lnTo>
                  <a:lnTo>
                    <a:pt x="492" y="2531"/>
                  </a:lnTo>
                  <a:lnTo>
                    <a:pt x="590" y="2531"/>
                  </a:lnTo>
                  <a:lnTo>
                    <a:pt x="688" y="2565"/>
                  </a:lnTo>
                  <a:lnTo>
                    <a:pt x="787" y="2582"/>
                  </a:lnTo>
                  <a:lnTo>
                    <a:pt x="885" y="2565"/>
                  </a:lnTo>
                  <a:lnTo>
                    <a:pt x="984" y="2582"/>
                  </a:lnTo>
                  <a:lnTo>
                    <a:pt x="1082" y="2582"/>
                  </a:lnTo>
                  <a:lnTo>
                    <a:pt x="1181" y="2582"/>
                  </a:lnTo>
                  <a:lnTo>
                    <a:pt x="1279" y="2615"/>
                  </a:lnTo>
                  <a:lnTo>
                    <a:pt x="1377" y="2620"/>
                  </a:lnTo>
                  <a:lnTo>
                    <a:pt x="1476" y="2615"/>
                  </a:lnTo>
                  <a:lnTo>
                    <a:pt x="1574" y="2615"/>
                  </a:lnTo>
                  <a:lnTo>
                    <a:pt x="1673" y="2649"/>
                  </a:lnTo>
                  <a:lnTo>
                    <a:pt x="1771" y="2615"/>
                  </a:lnTo>
                  <a:lnTo>
                    <a:pt x="1869" y="2632"/>
                  </a:lnTo>
                  <a:lnTo>
                    <a:pt x="1968" y="2649"/>
                  </a:lnTo>
                  <a:lnTo>
                    <a:pt x="2066" y="2666"/>
                  </a:lnTo>
                  <a:lnTo>
                    <a:pt x="2165" y="2649"/>
                  </a:lnTo>
                  <a:lnTo>
                    <a:pt x="2263" y="2666"/>
                  </a:lnTo>
                  <a:lnTo>
                    <a:pt x="2362" y="2615"/>
                  </a:lnTo>
                  <a:lnTo>
                    <a:pt x="2460" y="2632"/>
                  </a:lnTo>
                  <a:lnTo>
                    <a:pt x="2558" y="2615"/>
                  </a:lnTo>
                  <a:lnTo>
                    <a:pt x="2657" y="2615"/>
                  </a:lnTo>
                  <a:lnTo>
                    <a:pt x="2755" y="2599"/>
                  </a:lnTo>
                  <a:lnTo>
                    <a:pt x="2854" y="2632"/>
                  </a:lnTo>
                  <a:lnTo>
                    <a:pt x="2952" y="2632"/>
                  </a:lnTo>
                  <a:lnTo>
                    <a:pt x="3051" y="2615"/>
                  </a:lnTo>
                  <a:lnTo>
                    <a:pt x="3149" y="2615"/>
                  </a:lnTo>
                  <a:lnTo>
                    <a:pt x="3247" y="2666"/>
                  </a:lnTo>
                  <a:lnTo>
                    <a:pt x="3346" y="2615"/>
                  </a:lnTo>
                  <a:lnTo>
                    <a:pt x="3444" y="2632"/>
                  </a:lnTo>
                  <a:lnTo>
                    <a:pt x="3543" y="2582"/>
                  </a:lnTo>
                  <a:lnTo>
                    <a:pt x="3641" y="2615"/>
                  </a:lnTo>
                  <a:lnTo>
                    <a:pt x="3739" y="2632"/>
                  </a:lnTo>
                  <a:lnTo>
                    <a:pt x="3838" y="2632"/>
                  </a:lnTo>
                  <a:lnTo>
                    <a:pt x="3936" y="2582"/>
                  </a:lnTo>
                  <a:lnTo>
                    <a:pt x="4035" y="2632"/>
                  </a:lnTo>
                  <a:lnTo>
                    <a:pt x="4133" y="2632"/>
                  </a:lnTo>
                  <a:lnTo>
                    <a:pt x="4232" y="2615"/>
                  </a:lnTo>
                  <a:lnTo>
                    <a:pt x="4330" y="2615"/>
                  </a:lnTo>
                  <a:lnTo>
                    <a:pt x="4428" y="266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 flipV="1">
              <a:off x="2438400" y="1658938"/>
              <a:ext cx="4052888" cy="2478088"/>
            </a:xfrm>
            <a:custGeom>
              <a:avLst/>
              <a:gdLst>
                <a:gd name="T0" fmla="*/ 0 w 4428"/>
                <a:gd name="T1" fmla="*/ 0 h 2700"/>
                <a:gd name="T2" fmla="*/ 98 w 4428"/>
                <a:gd name="T3" fmla="*/ 405 h 2700"/>
                <a:gd name="T4" fmla="*/ 196 w 4428"/>
                <a:gd name="T5" fmla="*/ 743 h 2700"/>
                <a:gd name="T6" fmla="*/ 295 w 4428"/>
                <a:gd name="T7" fmla="*/ 2430 h 2700"/>
                <a:gd name="T8" fmla="*/ 393 w 4428"/>
                <a:gd name="T9" fmla="*/ 2514 h 2700"/>
                <a:gd name="T10" fmla="*/ 492 w 4428"/>
                <a:gd name="T11" fmla="*/ 2616 h 2700"/>
                <a:gd name="T12" fmla="*/ 590 w 4428"/>
                <a:gd name="T13" fmla="*/ 2632 h 2700"/>
                <a:gd name="T14" fmla="*/ 688 w 4428"/>
                <a:gd name="T15" fmla="*/ 2683 h 2700"/>
                <a:gd name="T16" fmla="*/ 787 w 4428"/>
                <a:gd name="T17" fmla="*/ 2649 h 2700"/>
                <a:gd name="T18" fmla="*/ 885 w 4428"/>
                <a:gd name="T19" fmla="*/ 2649 h 2700"/>
                <a:gd name="T20" fmla="*/ 984 w 4428"/>
                <a:gd name="T21" fmla="*/ 2582 h 2700"/>
                <a:gd name="T22" fmla="*/ 1082 w 4428"/>
                <a:gd name="T23" fmla="*/ 2632 h 2700"/>
                <a:gd name="T24" fmla="*/ 1181 w 4428"/>
                <a:gd name="T25" fmla="*/ 2616 h 2700"/>
                <a:gd name="T26" fmla="*/ 1279 w 4428"/>
                <a:gd name="T27" fmla="*/ 2599 h 2700"/>
                <a:gd name="T28" fmla="*/ 1377 w 4428"/>
                <a:gd name="T29" fmla="*/ 2666 h 2700"/>
                <a:gd name="T30" fmla="*/ 1476 w 4428"/>
                <a:gd name="T31" fmla="*/ 2683 h 2700"/>
                <a:gd name="T32" fmla="*/ 1574 w 4428"/>
                <a:gd name="T33" fmla="*/ 2700 h 2700"/>
                <a:gd name="T34" fmla="*/ 1673 w 4428"/>
                <a:gd name="T35" fmla="*/ 2649 h 2700"/>
                <a:gd name="T36" fmla="*/ 1771 w 4428"/>
                <a:gd name="T37" fmla="*/ 2666 h 2700"/>
                <a:gd name="T38" fmla="*/ 1869 w 4428"/>
                <a:gd name="T39" fmla="*/ 2616 h 2700"/>
                <a:gd name="T40" fmla="*/ 1968 w 4428"/>
                <a:gd name="T41" fmla="*/ 2632 h 2700"/>
                <a:gd name="T42" fmla="*/ 2066 w 4428"/>
                <a:gd name="T43" fmla="*/ 2632 h 2700"/>
                <a:gd name="T44" fmla="*/ 2165 w 4428"/>
                <a:gd name="T45" fmla="*/ 2666 h 2700"/>
                <a:gd name="T46" fmla="*/ 2263 w 4428"/>
                <a:gd name="T47" fmla="*/ 2683 h 2700"/>
                <a:gd name="T48" fmla="*/ 2362 w 4428"/>
                <a:gd name="T49" fmla="*/ 2683 h 2700"/>
                <a:gd name="T50" fmla="*/ 2460 w 4428"/>
                <a:gd name="T51" fmla="*/ 2649 h 2700"/>
                <a:gd name="T52" fmla="*/ 2558 w 4428"/>
                <a:gd name="T53" fmla="*/ 2700 h 2700"/>
                <a:gd name="T54" fmla="*/ 2657 w 4428"/>
                <a:gd name="T55" fmla="*/ 2666 h 2700"/>
                <a:gd name="T56" fmla="*/ 2755 w 4428"/>
                <a:gd name="T57" fmla="*/ 2666 h 2700"/>
                <a:gd name="T58" fmla="*/ 2854 w 4428"/>
                <a:gd name="T59" fmla="*/ 2683 h 2700"/>
                <a:gd name="T60" fmla="*/ 2952 w 4428"/>
                <a:gd name="T61" fmla="*/ 2683 h 2700"/>
                <a:gd name="T62" fmla="*/ 3051 w 4428"/>
                <a:gd name="T63" fmla="*/ 2649 h 2700"/>
                <a:gd name="T64" fmla="*/ 3149 w 4428"/>
                <a:gd name="T65" fmla="*/ 2700 h 2700"/>
                <a:gd name="T66" fmla="*/ 3247 w 4428"/>
                <a:gd name="T67" fmla="*/ 2666 h 2700"/>
                <a:gd name="T68" fmla="*/ 3346 w 4428"/>
                <a:gd name="T69" fmla="*/ 2683 h 2700"/>
                <a:gd name="T70" fmla="*/ 3444 w 4428"/>
                <a:gd name="T71" fmla="*/ 2683 h 2700"/>
                <a:gd name="T72" fmla="*/ 3543 w 4428"/>
                <a:gd name="T73" fmla="*/ 2666 h 2700"/>
                <a:gd name="T74" fmla="*/ 3641 w 4428"/>
                <a:gd name="T75" fmla="*/ 2649 h 2700"/>
                <a:gd name="T76" fmla="*/ 3739 w 4428"/>
                <a:gd name="T77" fmla="*/ 2632 h 2700"/>
                <a:gd name="T78" fmla="*/ 3838 w 4428"/>
                <a:gd name="T79" fmla="*/ 2683 h 2700"/>
                <a:gd name="T80" fmla="*/ 3936 w 4428"/>
                <a:gd name="T81" fmla="*/ 2649 h 2700"/>
                <a:gd name="T82" fmla="*/ 4035 w 4428"/>
                <a:gd name="T83" fmla="*/ 2666 h 2700"/>
                <a:gd name="T84" fmla="*/ 4133 w 4428"/>
                <a:gd name="T85" fmla="*/ 2649 h 2700"/>
                <a:gd name="T86" fmla="*/ 4232 w 4428"/>
                <a:gd name="T87" fmla="*/ 2632 h 2700"/>
                <a:gd name="T88" fmla="*/ 4330 w 4428"/>
                <a:gd name="T89" fmla="*/ 2700 h 2700"/>
                <a:gd name="T90" fmla="*/ 4428 w 4428"/>
                <a:gd name="T91" fmla="*/ 2683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2700">
                  <a:moveTo>
                    <a:pt x="0" y="0"/>
                  </a:moveTo>
                  <a:lnTo>
                    <a:pt x="98" y="405"/>
                  </a:lnTo>
                  <a:lnTo>
                    <a:pt x="196" y="743"/>
                  </a:lnTo>
                  <a:lnTo>
                    <a:pt x="295" y="2430"/>
                  </a:lnTo>
                  <a:lnTo>
                    <a:pt x="393" y="2514"/>
                  </a:lnTo>
                  <a:lnTo>
                    <a:pt x="492" y="2616"/>
                  </a:lnTo>
                  <a:lnTo>
                    <a:pt x="590" y="2632"/>
                  </a:lnTo>
                  <a:lnTo>
                    <a:pt x="688" y="2683"/>
                  </a:lnTo>
                  <a:lnTo>
                    <a:pt x="787" y="2649"/>
                  </a:lnTo>
                  <a:lnTo>
                    <a:pt x="885" y="2649"/>
                  </a:lnTo>
                  <a:lnTo>
                    <a:pt x="984" y="2582"/>
                  </a:lnTo>
                  <a:lnTo>
                    <a:pt x="1082" y="2632"/>
                  </a:lnTo>
                  <a:lnTo>
                    <a:pt x="1181" y="2616"/>
                  </a:lnTo>
                  <a:lnTo>
                    <a:pt x="1279" y="2599"/>
                  </a:lnTo>
                  <a:lnTo>
                    <a:pt x="1377" y="2666"/>
                  </a:lnTo>
                  <a:lnTo>
                    <a:pt x="1476" y="2683"/>
                  </a:lnTo>
                  <a:lnTo>
                    <a:pt x="1574" y="2700"/>
                  </a:lnTo>
                  <a:lnTo>
                    <a:pt x="1673" y="2649"/>
                  </a:lnTo>
                  <a:lnTo>
                    <a:pt x="1771" y="2666"/>
                  </a:lnTo>
                  <a:lnTo>
                    <a:pt x="1869" y="2616"/>
                  </a:lnTo>
                  <a:lnTo>
                    <a:pt x="1968" y="2632"/>
                  </a:lnTo>
                  <a:lnTo>
                    <a:pt x="2066" y="2632"/>
                  </a:lnTo>
                  <a:lnTo>
                    <a:pt x="2165" y="2666"/>
                  </a:lnTo>
                  <a:lnTo>
                    <a:pt x="2263" y="2683"/>
                  </a:lnTo>
                  <a:lnTo>
                    <a:pt x="2362" y="2683"/>
                  </a:lnTo>
                  <a:lnTo>
                    <a:pt x="2460" y="2649"/>
                  </a:lnTo>
                  <a:lnTo>
                    <a:pt x="2558" y="2700"/>
                  </a:lnTo>
                  <a:lnTo>
                    <a:pt x="2657" y="2666"/>
                  </a:lnTo>
                  <a:lnTo>
                    <a:pt x="2755" y="2666"/>
                  </a:lnTo>
                  <a:lnTo>
                    <a:pt x="2854" y="2683"/>
                  </a:lnTo>
                  <a:lnTo>
                    <a:pt x="2952" y="2683"/>
                  </a:lnTo>
                  <a:lnTo>
                    <a:pt x="3051" y="2649"/>
                  </a:lnTo>
                  <a:lnTo>
                    <a:pt x="3149" y="2700"/>
                  </a:lnTo>
                  <a:lnTo>
                    <a:pt x="3247" y="2666"/>
                  </a:lnTo>
                  <a:lnTo>
                    <a:pt x="3346" y="2683"/>
                  </a:lnTo>
                  <a:lnTo>
                    <a:pt x="3444" y="2683"/>
                  </a:lnTo>
                  <a:lnTo>
                    <a:pt x="3543" y="2666"/>
                  </a:lnTo>
                  <a:lnTo>
                    <a:pt x="3641" y="2649"/>
                  </a:lnTo>
                  <a:lnTo>
                    <a:pt x="3739" y="2632"/>
                  </a:lnTo>
                  <a:lnTo>
                    <a:pt x="3838" y="2683"/>
                  </a:lnTo>
                  <a:lnTo>
                    <a:pt x="3936" y="2649"/>
                  </a:lnTo>
                  <a:lnTo>
                    <a:pt x="4035" y="2666"/>
                  </a:lnTo>
                  <a:lnTo>
                    <a:pt x="4133" y="2649"/>
                  </a:lnTo>
                  <a:lnTo>
                    <a:pt x="4232" y="2632"/>
                  </a:lnTo>
                  <a:lnTo>
                    <a:pt x="4330" y="2700"/>
                  </a:lnTo>
                  <a:lnTo>
                    <a:pt x="4428" y="26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 flipV="1">
              <a:off x="2438400" y="1736725"/>
              <a:ext cx="4052888" cy="2400300"/>
            </a:xfrm>
            <a:custGeom>
              <a:avLst/>
              <a:gdLst>
                <a:gd name="T0" fmla="*/ 0 w 4428"/>
                <a:gd name="T1" fmla="*/ 0 h 2616"/>
                <a:gd name="T2" fmla="*/ 98 w 4428"/>
                <a:gd name="T3" fmla="*/ 743 h 2616"/>
                <a:gd name="T4" fmla="*/ 196 w 4428"/>
                <a:gd name="T5" fmla="*/ 1418 h 2616"/>
                <a:gd name="T6" fmla="*/ 295 w 4428"/>
                <a:gd name="T7" fmla="*/ 2092 h 2616"/>
                <a:gd name="T8" fmla="*/ 393 w 4428"/>
                <a:gd name="T9" fmla="*/ 2329 h 2616"/>
                <a:gd name="T10" fmla="*/ 492 w 4428"/>
                <a:gd name="T11" fmla="*/ 2346 h 2616"/>
                <a:gd name="T12" fmla="*/ 590 w 4428"/>
                <a:gd name="T13" fmla="*/ 2413 h 2616"/>
                <a:gd name="T14" fmla="*/ 688 w 4428"/>
                <a:gd name="T15" fmla="*/ 2565 h 2616"/>
                <a:gd name="T16" fmla="*/ 787 w 4428"/>
                <a:gd name="T17" fmla="*/ 2548 h 2616"/>
                <a:gd name="T18" fmla="*/ 885 w 4428"/>
                <a:gd name="T19" fmla="*/ 2565 h 2616"/>
                <a:gd name="T20" fmla="*/ 984 w 4428"/>
                <a:gd name="T21" fmla="*/ 2548 h 2616"/>
                <a:gd name="T22" fmla="*/ 1082 w 4428"/>
                <a:gd name="T23" fmla="*/ 2582 h 2616"/>
                <a:gd name="T24" fmla="*/ 1181 w 4428"/>
                <a:gd name="T25" fmla="*/ 2599 h 2616"/>
                <a:gd name="T26" fmla="*/ 1279 w 4428"/>
                <a:gd name="T27" fmla="*/ 2582 h 2616"/>
                <a:gd name="T28" fmla="*/ 1377 w 4428"/>
                <a:gd name="T29" fmla="*/ 2616 h 2616"/>
                <a:gd name="T30" fmla="*/ 1476 w 4428"/>
                <a:gd name="T31" fmla="*/ 2582 h 2616"/>
                <a:gd name="T32" fmla="*/ 1574 w 4428"/>
                <a:gd name="T33" fmla="*/ 2599 h 2616"/>
                <a:gd name="T34" fmla="*/ 1673 w 4428"/>
                <a:gd name="T35" fmla="*/ 2582 h 2616"/>
                <a:gd name="T36" fmla="*/ 1771 w 4428"/>
                <a:gd name="T37" fmla="*/ 2599 h 2616"/>
                <a:gd name="T38" fmla="*/ 1869 w 4428"/>
                <a:gd name="T39" fmla="*/ 2582 h 2616"/>
                <a:gd name="T40" fmla="*/ 1968 w 4428"/>
                <a:gd name="T41" fmla="*/ 2616 h 2616"/>
                <a:gd name="T42" fmla="*/ 2066 w 4428"/>
                <a:gd name="T43" fmla="*/ 2582 h 2616"/>
                <a:gd name="T44" fmla="*/ 2165 w 4428"/>
                <a:gd name="T45" fmla="*/ 2616 h 2616"/>
                <a:gd name="T46" fmla="*/ 2263 w 4428"/>
                <a:gd name="T47" fmla="*/ 2582 h 2616"/>
                <a:gd name="T48" fmla="*/ 2362 w 4428"/>
                <a:gd name="T49" fmla="*/ 2565 h 2616"/>
                <a:gd name="T50" fmla="*/ 2460 w 4428"/>
                <a:gd name="T51" fmla="*/ 2599 h 2616"/>
                <a:gd name="T52" fmla="*/ 2558 w 4428"/>
                <a:gd name="T53" fmla="*/ 2599 h 2616"/>
                <a:gd name="T54" fmla="*/ 2657 w 4428"/>
                <a:gd name="T55" fmla="*/ 2599 h 2616"/>
                <a:gd name="T56" fmla="*/ 2755 w 4428"/>
                <a:gd name="T57" fmla="*/ 2616 h 2616"/>
                <a:gd name="T58" fmla="*/ 2854 w 4428"/>
                <a:gd name="T59" fmla="*/ 2565 h 2616"/>
                <a:gd name="T60" fmla="*/ 2952 w 4428"/>
                <a:gd name="T61" fmla="*/ 2582 h 2616"/>
                <a:gd name="T62" fmla="*/ 3051 w 4428"/>
                <a:gd name="T63" fmla="*/ 2599 h 2616"/>
                <a:gd name="T64" fmla="*/ 3149 w 4428"/>
                <a:gd name="T65" fmla="*/ 2599 h 2616"/>
                <a:gd name="T66" fmla="*/ 3247 w 4428"/>
                <a:gd name="T67" fmla="*/ 2582 h 2616"/>
                <a:gd name="T68" fmla="*/ 3346 w 4428"/>
                <a:gd name="T69" fmla="*/ 2565 h 2616"/>
                <a:gd name="T70" fmla="*/ 3444 w 4428"/>
                <a:gd name="T71" fmla="*/ 2599 h 2616"/>
                <a:gd name="T72" fmla="*/ 3543 w 4428"/>
                <a:gd name="T73" fmla="*/ 2616 h 2616"/>
                <a:gd name="T74" fmla="*/ 3641 w 4428"/>
                <a:gd name="T75" fmla="*/ 2599 h 2616"/>
                <a:gd name="T76" fmla="*/ 3739 w 4428"/>
                <a:gd name="T77" fmla="*/ 2599 h 2616"/>
                <a:gd name="T78" fmla="*/ 3838 w 4428"/>
                <a:gd name="T79" fmla="*/ 2582 h 2616"/>
                <a:gd name="T80" fmla="*/ 3936 w 4428"/>
                <a:gd name="T81" fmla="*/ 2565 h 2616"/>
                <a:gd name="T82" fmla="*/ 4035 w 4428"/>
                <a:gd name="T83" fmla="*/ 2599 h 2616"/>
                <a:gd name="T84" fmla="*/ 4133 w 4428"/>
                <a:gd name="T85" fmla="*/ 2616 h 2616"/>
                <a:gd name="T86" fmla="*/ 4232 w 4428"/>
                <a:gd name="T87" fmla="*/ 2599 h 2616"/>
                <a:gd name="T88" fmla="*/ 4330 w 4428"/>
                <a:gd name="T89" fmla="*/ 2616 h 2616"/>
                <a:gd name="T90" fmla="*/ 4428 w 4428"/>
                <a:gd name="T91" fmla="*/ 259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2616">
                  <a:moveTo>
                    <a:pt x="0" y="0"/>
                  </a:moveTo>
                  <a:lnTo>
                    <a:pt x="98" y="743"/>
                  </a:lnTo>
                  <a:lnTo>
                    <a:pt x="196" y="1418"/>
                  </a:lnTo>
                  <a:lnTo>
                    <a:pt x="295" y="2092"/>
                  </a:lnTo>
                  <a:lnTo>
                    <a:pt x="393" y="2329"/>
                  </a:lnTo>
                  <a:lnTo>
                    <a:pt x="492" y="2346"/>
                  </a:lnTo>
                  <a:lnTo>
                    <a:pt x="590" y="2413"/>
                  </a:lnTo>
                  <a:lnTo>
                    <a:pt x="688" y="2565"/>
                  </a:lnTo>
                  <a:lnTo>
                    <a:pt x="787" y="2548"/>
                  </a:lnTo>
                  <a:lnTo>
                    <a:pt x="885" y="2565"/>
                  </a:lnTo>
                  <a:lnTo>
                    <a:pt x="984" y="2548"/>
                  </a:lnTo>
                  <a:lnTo>
                    <a:pt x="1082" y="2582"/>
                  </a:lnTo>
                  <a:lnTo>
                    <a:pt x="1181" y="2599"/>
                  </a:lnTo>
                  <a:lnTo>
                    <a:pt x="1279" y="2582"/>
                  </a:lnTo>
                  <a:lnTo>
                    <a:pt x="1377" y="2616"/>
                  </a:lnTo>
                  <a:lnTo>
                    <a:pt x="1476" y="2582"/>
                  </a:lnTo>
                  <a:lnTo>
                    <a:pt x="1574" y="2599"/>
                  </a:lnTo>
                  <a:lnTo>
                    <a:pt x="1673" y="2582"/>
                  </a:lnTo>
                  <a:lnTo>
                    <a:pt x="1771" y="2599"/>
                  </a:lnTo>
                  <a:lnTo>
                    <a:pt x="1869" y="2582"/>
                  </a:lnTo>
                  <a:lnTo>
                    <a:pt x="1968" y="2616"/>
                  </a:lnTo>
                  <a:lnTo>
                    <a:pt x="2066" y="2582"/>
                  </a:lnTo>
                  <a:lnTo>
                    <a:pt x="2165" y="2616"/>
                  </a:lnTo>
                  <a:lnTo>
                    <a:pt x="2263" y="2582"/>
                  </a:lnTo>
                  <a:lnTo>
                    <a:pt x="2362" y="2565"/>
                  </a:lnTo>
                  <a:lnTo>
                    <a:pt x="2460" y="2599"/>
                  </a:lnTo>
                  <a:lnTo>
                    <a:pt x="2558" y="2599"/>
                  </a:lnTo>
                  <a:lnTo>
                    <a:pt x="2657" y="2599"/>
                  </a:lnTo>
                  <a:lnTo>
                    <a:pt x="2755" y="2616"/>
                  </a:lnTo>
                  <a:lnTo>
                    <a:pt x="2854" y="2565"/>
                  </a:lnTo>
                  <a:lnTo>
                    <a:pt x="2952" y="2582"/>
                  </a:lnTo>
                  <a:lnTo>
                    <a:pt x="3051" y="2599"/>
                  </a:lnTo>
                  <a:lnTo>
                    <a:pt x="3149" y="2599"/>
                  </a:lnTo>
                  <a:lnTo>
                    <a:pt x="3247" y="2582"/>
                  </a:lnTo>
                  <a:lnTo>
                    <a:pt x="3346" y="2565"/>
                  </a:lnTo>
                  <a:lnTo>
                    <a:pt x="3444" y="2599"/>
                  </a:lnTo>
                  <a:lnTo>
                    <a:pt x="3543" y="2616"/>
                  </a:lnTo>
                  <a:lnTo>
                    <a:pt x="3641" y="2599"/>
                  </a:lnTo>
                  <a:lnTo>
                    <a:pt x="3739" y="2599"/>
                  </a:lnTo>
                  <a:lnTo>
                    <a:pt x="3838" y="2582"/>
                  </a:lnTo>
                  <a:lnTo>
                    <a:pt x="3936" y="2565"/>
                  </a:lnTo>
                  <a:lnTo>
                    <a:pt x="4035" y="2599"/>
                  </a:lnTo>
                  <a:lnTo>
                    <a:pt x="4133" y="2616"/>
                  </a:lnTo>
                  <a:lnTo>
                    <a:pt x="4232" y="2599"/>
                  </a:lnTo>
                  <a:lnTo>
                    <a:pt x="4330" y="2616"/>
                  </a:lnTo>
                  <a:lnTo>
                    <a:pt x="4428" y="259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 flipV="1">
              <a:off x="2438400" y="1766888"/>
              <a:ext cx="4052888" cy="2354263"/>
            </a:xfrm>
            <a:custGeom>
              <a:avLst/>
              <a:gdLst>
                <a:gd name="T0" fmla="*/ 0 w 4428"/>
                <a:gd name="T1" fmla="*/ 0 h 2565"/>
                <a:gd name="T2" fmla="*/ 98 w 4428"/>
                <a:gd name="T3" fmla="*/ 1485 h 2565"/>
                <a:gd name="T4" fmla="*/ 196 w 4428"/>
                <a:gd name="T5" fmla="*/ 1907 h 2565"/>
                <a:gd name="T6" fmla="*/ 295 w 4428"/>
                <a:gd name="T7" fmla="*/ 1974 h 2565"/>
                <a:gd name="T8" fmla="*/ 393 w 4428"/>
                <a:gd name="T9" fmla="*/ 1991 h 2565"/>
                <a:gd name="T10" fmla="*/ 492 w 4428"/>
                <a:gd name="T11" fmla="*/ 2160 h 2565"/>
                <a:gd name="T12" fmla="*/ 590 w 4428"/>
                <a:gd name="T13" fmla="*/ 2177 h 2565"/>
                <a:gd name="T14" fmla="*/ 688 w 4428"/>
                <a:gd name="T15" fmla="*/ 2160 h 2565"/>
                <a:gd name="T16" fmla="*/ 787 w 4428"/>
                <a:gd name="T17" fmla="*/ 2227 h 2565"/>
                <a:gd name="T18" fmla="*/ 885 w 4428"/>
                <a:gd name="T19" fmla="*/ 2261 h 2565"/>
                <a:gd name="T20" fmla="*/ 984 w 4428"/>
                <a:gd name="T21" fmla="*/ 2362 h 2565"/>
                <a:gd name="T22" fmla="*/ 1082 w 4428"/>
                <a:gd name="T23" fmla="*/ 2345 h 2565"/>
                <a:gd name="T24" fmla="*/ 1181 w 4428"/>
                <a:gd name="T25" fmla="*/ 2396 h 2565"/>
                <a:gd name="T26" fmla="*/ 1279 w 4428"/>
                <a:gd name="T27" fmla="*/ 2430 h 2565"/>
                <a:gd name="T28" fmla="*/ 1377 w 4428"/>
                <a:gd name="T29" fmla="*/ 2464 h 2565"/>
                <a:gd name="T30" fmla="*/ 1476 w 4428"/>
                <a:gd name="T31" fmla="*/ 2548 h 2565"/>
                <a:gd name="T32" fmla="*/ 1574 w 4428"/>
                <a:gd name="T33" fmla="*/ 2514 h 2565"/>
                <a:gd name="T34" fmla="*/ 1673 w 4428"/>
                <a:gd name="T35" fmla="*/ 2531 h 2565"/>
                <a:gd name="T36" fmla="*/ 1771 w 4428"/>
                <a:gd name="T37" fmla="*/ 2497 h 2565"/>
                <a:gd name="T38" fmla="*/ 1869 w 4428"/>
                <a:gd name="T39" fmla="*/ 2497 h 2565"/>
                <a:gd name="T40" fmla="*/ 1968 w 4428"/>
                <a:gd name="T41" fmla="*/ 2548 h 2565"/>
                <a:gd name="T42" fmla="*/ 2066 w 4428"/>
                <a:gd name="T43" fmla="*/ 2531 h 2565"/>
                <a:gd name="T44" fmla="*/ 2165 w 4428"/>
                <a:gd name="T45" fmla="*/ 2497 h 2565"/>
                <a:gd name="T46" fmla="*/ 2263 w 4428"/>
                <a:gd name="T47" fmla="*/ 2565 h 2565"/>
                <a:gd name="T48" fmla="*/ 2362 w 4428"/>
                <a:gd name="T49" fmla="*/ 2531 h 2565"/>
                <a:gd name="T50" fmla="*/ 2460 w 4428"/>
                <a:gd name="T51" fmla="*/ 2497 h 2565"/>
                <a:gd name="T52" fmla="*/ 2558 w 4428"/>
                <a:gd name="T53" fmla="*/ 2514 h 2565"/>
                <a:gd name="T54" fmla="*/ 2657 w 4428"/>
                <a:gd name="T55" fmla="*/ 2565 h 2565"/>
                <a:gd name="T56" fmla="*/ 2755 w 4428"/>
                <a:gd name="T57" fmla="*/ 2531 h 2565"/>
                <a:gd name="T58" fmla="*/ 2854 w 4428"/>
                <a:gd name="T59" fmla="*/ 2514 h 2565"/>
                <a:gd name="T60" fmla="*/ 2952 w 4428"/>
                <a:gd name="T61" fmla="*/ 2548 h 2565"/>
                <a:gd name="T62" fmla="*/ 3051 w 4428"/>
                <a:gd name="T63" fmla="*/ 2514 h 2565"/>
                <a:gd name="T64" fmla="*/ 3149 w 4428"/>
                <a:gd name="T65" fmla="*/ 2548 h 2565"/>
                <a:gd name="T66" fmla="*/ 3247 w 4428"/>
                <a:gd name="T67" fmla="*/ 2565 h 2565"/>
                <a:gd name="T68" fmla="*/ 3346 w 4428"/>
                <a:gd name="T69" fmla="*/ 2531 h 2565"/>
                <a:gd name="T70" fmla="*/ 3444 w 4428"/>
                <a:gd name="T71" fmla="*/ 2565 h 2565"/>
                <a:gd name="T72" fmla="*/ 3543 w 4428"/>
                <a:gd name="T73" fmla="*/ 2514 h 2565"/>
                <a:gd name="T74" fmla="*/ 3641 w 4428"/>
                <a:gd name="T75" fmla="*/ 2565 h 2565"/>
                <a:gd name="T76" fmla="*/ 3739 w 4428"/>
                <a:gd name="T77" fmla="*/ 2514 h 2565"/>
                <a:gd name="T78" fmla="*/ 3838 w 4428"/>
                <a:gd name="T79" fmla="*/ 2548 h 2565"/>
                <a:gd name="T80" fmla="*/ 3936 w 4428"/>
                <a:gd name="T81" fmla="*/ 2565 h 2565"/>
                <a:gd name="T82" fmla="*/ 4035 w 4428"/>
                <a:gd name="T83" fmla="*/ 2531 h 2565"/>
                <a:gd name="T84" fmla="*/ 4133 w 4428"/>
                <a:gd name="T85" fmla="*/ 2565 h 2565"/>
                <a:gd name="T86" fmla="*/ 4232 w 4428"/>
                <a:gd name="T87" fmla="*/ 2514 h 2565"/>
                <a:gd name="T88" fmla="*/ 4330 w 4428"/>
                <a:gd name="T89" fmla="*/ 2565 h 2565"/>
                <a:gd name="T90" fmla="*/ 4428 w 4428"/>
                <a:gd name="T91" fmla="*/ 2531 h 2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2565">
                  <a:moveTo>
                    <a:pt x="0" y="0"/>
                  </a:moveTo>
                  <a:lnTo>
                    <a:pt x="98" y="1485"/>
                  </a:lnTo>
                  <a:lnTo>
                    <a:pt x="196" y="1907"/>
                  </a:lnTo>
                  <a:lnTo>
                    <a:pt x="295" y="1974"/>
                  </a:lnTo>
                  <a:lnTo>
                    <a:pt x="393" y="1991"/>
                  </a:lnTo>
                  <a:lnTo>
                    <a:pt x="492" y="2160"/>
                  </a:lnTo>
                  <a:lnTo>
                    <a:pt x="590" y="2177"/>
                  </a:lnTo>
                  <a:lnTo>
                    <a:pt x="688" y="2160"/>
                  </a:lnTo>
                  <a:lnTo>
                    <a:pt x="787" y="2227"/>
                  </a:lnTo>
                  <a:lnTo>
                    <a:pt x="885" y="2261"/>
                  </a:lnTo>
                  <a:lnTo>
                    <a:pt x="984" y="2362"/>
                  </a:lnTo>
                  <a:lnTo>
                    <a:pt x="1082" y="2345"/>
                  </a:lnTo>
                  <a:lnTo>
                    <a:pt x="1181" y="2396"/>
                  </a:lnTo>
                  <a:lnTo>
                    <a:pt x="1279" y="2430"/>
                  </a:lnTo>
                  <a:lnTo>
                    <a:pt x="1377" y="2464"/>
                  </a:lnTo>
                  <a:lnTo>
                    <a:pt x="1476" y="2548"/>
                  </a:lnTo>
                  <a:lnTo>
                    <a:pt x="1574" y="2514"/>
                  </a:lnTo>
                  <a:lnTo>
                    <a:pt x="1673" y="2531"/>
                  </a:lnTo>
                  <a:lnTo>
                    <a:pt x="1771" y="2497"/>
                  </a:lnTo>
                  <a:lnTo>
                    <a:pt x="1869" y="2497"/>
                  </a:lnTo>
                  <a:lnTo>
                    <a:pt x="1968" y="2548"/>
                  </a:lnTo>
                  <a:lnTo>
                    <a:pt x="2066" y="2531"/>
                  </a:lnTo>
                  <a:lnTo>
                    <a:pt x="2165" y="2497"/>
                  </a:lnTo>
                  <a:lnTo>
                    <a:pt x="2263" y="2565"/>
                  </a:lnTo>
                  <a:lnTo>
                    <a:pt x="2362" y="2531"/>
                  </a:lnTo>
                  <a:lnTo>
                    <a:pt x="2460" y="2497"/>
                  </a:lnTo>
                  <a:lnTo>
                    <a:pt x="2558" y="2514"/>
                  </a:lnTo>
                  <a:lnTo>
                    <a:pt x="2657" y="2565"/>
                  </a:lnTo>
                  <a:lnTo>
                    <a:pt x="2755" y="2531"/>
                  </a:lnTo>
                  <a:lnTo>
                    <a:pt x="2854" y="2514"/>
                  </a:lnTo>
                  <a:lnTo>
                    <a:pt x="2952" y="2548"/>
                  </a:lnTo>
                  <a:lnTo>
                    <a:pt x="3051" y="2514"/>
                  </a:lnTo>
                  <a:lnTo>
                    <a:pt x="3149" y="2548"/>
                  </a:lnTo>
                  <a:lnTo>
                    <a:pt x="3247" y="2565"/>
                  </a:lnTo>
                  <a:lnTo>
                    <a:pt x="3346" y="2531"/>
                  </a:lnTo>
                  <a:lnTo>
                    <a:pt x="3444" y="2565"/>
                  </a:lnTo>
                  <a:lnTo>
                    <a:pt x="3543" y="2514"/>
                  </a:lnTo>
                  <a:lnTo>
                    <a:pt x="3641" y="2565"/>
                  </a:lnTo>
                  <a:lnTo>
                    <a:pt x="3739" y="2514"/>
                  </a:lnTo>
                  <a:lnTo>
                    <a:pt x="3838" y="2548"/>
                  </a:lnTo>
                  <a:lnTo>
                    <a:pt x="3936" y="2565"/>
                  </a:lnTo>
                  <a:lnTo>
                    <a:pt x="4035" y="2531"/>
                  </a:lnTo>
                  <a:lnTo>
                    <a:pt x="4133" y="2565"/>
                  </a:lnTo>
                  <a:lnTo>
                    <a:pt x="4232" y="2514"/>
                  </a:lnTo>
                  <a:lnTo>
                    <a:pt x="4330" y="2565"/>
                  </a:lnTo>
                  <a:lnTo>
                    <a:pt x="4428" y="253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 flipV="1">
              <a:off x="2438400" y="2525713"/>
              <a:ext cx="4052888" cy="1625600"/>
            </a:xfrm>
            <a:custGeom>
              <a:avLst/>
              <a:gdLst>
                <a:gd name="T0" fmla="*/ 0 w 4428"/>
                <a:gd name="T1" fmla="*/ 0 h 1771"/>
                <a:gd name="T2" fmla="*/ 98 w 4428"/>
                <a:gd name="T3" fmla="*/ 337 h 1771"/>
                <a:gd name="T4" fmla="*/ 196 w 4428"/>
                <a:gd name="T5" fmla="*/ 506 h 1771"/>
                <a:gd name="T6" fmla="*/ 295 w 4428"/>
                <a:gd name="T7" fmla="*/ 1265 h 1771"/>
                <a:gd name="T8" fmla="*/ 393 w 4428"/>
                <a:gd name="T9" fmla="*/ 1265 h 1771"/>
                <a:gd name="T10" fmla="*/ 492 w 4428"/>
                <a:gd name="T11" fmla="*/ 1602 h 1771"/>
                <a:gd name="T12" fmla="*/ 590 w 4428"/>
                <a:gd name="T13" fmla="*/ 1602 h 1771"/>
                <a:gd name="T14" fmla="*/ 688 w 4428"/>
                <a:gd name="T15" fmla="*/ 1737 h 1771"/>
                <a:gd name="T16" fmla="*/ 787 w 4428"/>
                <a:gd name="T17" fmla="*/ 1602 h 1771"/>
                <a:gd name="T18" fmla="*/ 885 w 4428"/>
                <a:gd name="T19" fmla="*/ 1687 h 1771"/>
                <a:gd name="T20" fmla="*/ 984 w 4428"/>
                <a:gd name="T21" fmla="*/ 1670 h 1771"/>
                <a:gd name="T22" fmla="*/ 1082 w 4428"/>
                <a:gd name="T23" fmla="*/ 1704 h 1771"/>
                <a:gd name="T24" fmla="*/ 1181 w 4428"/>
                <a:gd name="T25" fmla="*/ 1720 h 1771"/>
                <a:gd name="T26" fmla="*/ 1279 w 4428"/>
                <a:gd name="T27" fmla="*/ 1720 h 1771"/>
                <a:gd name="T28" fmla="*/ 1377 w 4428"/>
                <a:gd name="T29" fmla="*/ 1754 h 1771"/>
                <a:gd name="T30" fmla="*/ 1476 w 4428"/>
                <a:gd name="T31" fmla="*/ 1754 h 1771"/>
                <a:gd name="T32" fmla="*/ 1574 w 4428"/>
                <a:gd name="T33" fmla="*/ 1737 h 1771"/>
                <a:gd name="T34" fmla="*/ 1673 w 4428"/>
                <a:gd name="T35" fmla="*/ 1737 h 1771"/>
                <a:gd name="T36" fmla="*/ 1771 w 4428"/>
                <a:gd name="T37" fmla="*/ 1720 h 1771"/>
                <a:gd name="T38" fmla="*/ 1869 w 4428"/>
                <a:gd name="T39" fmla="*/ 1737 h 1771"/>
                <a:gd name="T40" fmla="*/ 1968 w 4428"/>
                <a:gd name="T41" fmla="*/ 1771 h 1771"/>
                <a:gd name="T42" fmla="*/ 2066 w 4428"/>
                <a:gd name="T43" fmla="*/ 1754 h 1771"/>
                <a:gd name="T44" fmla="*/ 2165 w 4428"/>
                <a:gd name="T45" fmla="*/ 1754 h 1771"/>
                <a:gd name="T46" fmla="*/ 2263 w 4428"/>
                <a:gd name="T47" fmla="*/ 1737 h 1771"/>
                <a:gd name="T48" fmla="*/ 2362 w 4428"/>
                <a:gd name="T49" fmla="*/ 1737 h 1771"/>
                <a:gd name="T50" fmla="*/ 2460 w 4428"/>
                <a:gd name="T51" fmla="*/ 1720 h 1771"/>
                <a:gd name="T52" fmla="*/ 2558 w 4428"/>
                <a:gd name="T53" fmla="*/ 1737 h 1771"/>
                <a:gd name="T54" fmla="*/ 2657 w 4428"/>
                <a:gd name="T55" fmla="*/ 1754 h 1771"/>
                <a:gd name="T56" fmla="*/ 2755 w 4428"/>
                <a:gd name="T57" fmla="*/ 1754 h 1771"/>
                <a:gd name="T58" fmla="*/ 2854 w 4428"/>
                <a:gd name="T59" fmla="*/ 1737 h 1771"/>
                <a:gd name="T60" fmla="*/ 2952 w 4428"/>
                <a:gd name="T61" fmla="*/ 1737 h 1771"/>
                <a:gd name="T62" fmla="*/ 3051 w 4428"/>
                <a:gd name="T63" fmla="*/ 1720 h 1771"/>
                <a:gd name="T64" fmla="*/ 3149 w 4428"/>
                <a:gd name="T65" fmla="*/ 1737 h 1771"/>
                <a:gd name="T66" fmla="*/ 3247 w 4428"/>
                <a:gd name="T67" fmla="*/ 1602 h 1771"/>
                <a:gd name="T68" fmla="*/ 3346 w 4428"/>
                <a:gd name="T69" fmla="*/ 1687 h 1771"/>
                <a:gd name="T70" fmla="*/ 3444 w 4428"/>
                <a:gd name="T71" fmla="*/ 1687 h 1771"/>
                <a:gd name="T72" fmla="*/ 3543 w 4428"/>
                <a:gd name="T73" fmla="*/ 1670 h 1771"/>
                <a:gd name="T74" fmla="*/ 3641 w 4428"/>
                <a:gd name="T75" fmla="*/ 1602 h 1771"/>
                <a:gd name="T76" fmla="*/ 3739 w 4428"/>
                <a:gd name="T77" fmla="*/ 1737 h 1771"/>
                <a:gd name="T78" fmla="*/ 3838 w 4428"/>
                <a:gd name="T79" fmla="*/ 1704 h 1771"/>
                <a:gd name="T80" fmla="*/ 3936 w 4428"/>
                <a:gd name="T81" fmla="*/ 1737 h 1771"/>
                <a:gd name="T82" fmla="*/ 4035 w 4428"/>
                <a:gd name="T83" fmla="*/ 1720 h 1771"/>
                <a:gd name="T84" fmla="*/ 4133 w 4428"/>
                <a:gd name="T85" fmla="*/ 1704 h 1771"/>
                <a:gd name="T86" fmla="*/ 4232 w 4428"/>
                <a:gd name="T87" fmla="*/ 1720 h 1771"/>
                <a:gd name="T88" fmla="*/ 4330 w 4428"/>
                <a:gd name="T89" fmla="*/ 1720 h 1771"/>
                <a:gd name="T90" fmla="*/ 4428 w 4428"/>
                <a:gd name="T91" fmla="*/ 1687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1771">
                  <a:moveTo>
                    <a:pt x="0" y="0"/>
                  </a:moveTo>
                  <a:lnTo>
                    <a:pt x="98" y="337"/>
                  </a:lnTo>
                  <a:lnTo>
                    <a:pt x="196" y="506"/>
                  </a:lnTo>
                  <a:lnTo>
                    <a:pt x="295" y="1265"/>
                  </a:lnTo>
                  <a:lnTo>
                    <a:pt x="393" y="1265"/>
                  </a:lnTo>
                  <a:lnTo>
                    <a:pt x="492" y="1602"/>
                  </a:lnTo>
                  <a:lnTo>
                    <a:pt x="590" y="1602"/>
                  </a:lnTo>
                  <a:lnTo>
                    <a:pt x="688" y="1737"/>
                  </a:lnTo>
                  <a:lnTo>
                    <a:pt x="787" y="1602"/>
                  </a:lnTo>
                  <a:lnTo>
                    <a:pt x="885" y="1687"/>
                  </a:lnTo>
                  <a:lnTo>
                    <a:pt x="984" y="1670"/>
                  </a:lnTo>
                  <a:lnTo>
                    <a:pt x="1082" y="1704"/>
                  </a:lnTo>
                  <a:lnTo>
                    <a:pt x="1181" y="1720"/>
                  </a:lnTo>
                  <a:lnTo>
                    <a:pt x="1279" y="1720"/>
                  </a:lnTo>
                  <a:lnTo>
                    <a:pt x="1377" y="1754"/>
                  </a:lnTo>
                  <a:lnTo>
                    <a:pt x="1476" y="1754"/>
                  </a:lnTo>
                  <a:lnTo>
                    <a:pt x="1574" y="1737"/>
                  </a:lnTo>
                  <a:lnTo>
                    <a:pt x="1673" y="1737"/>
                  </a:lnTo>
                  <a:lnTo>
                    <a:pt x="1771" y="1720"/>
                  </a:lnTo>
                  <a:lnTo>
                    <a:pt x="1869" y="1737"/>
                  </a:lnTo>
                  <a:lnTo>
                    <a:pt x="1968" y="1771"/>
                  </a:lnTo>
                  <a:lnTo>
                    <a:pt x="2066" y="1754"/>
                  </a:lnTo>
                  <a:lnTo>
                    <a:pt x="2165" y="1754"/>
                  </a:lnTo>
                  <a:lnTo>
                    <a:pt x="2263" y="1737"/>
                  </a:lnTo>
                  <a:lnTo>
                    <a:pt x="2362" y="1737"/>
                  </a:lnTo>
                  <a:lnTo>
                    <a:pt x="2460" y="1720"/>
                  </a:lnTo>
                  <a:lnTo>
                    <a:pt x="2558" y="1737"/>
                  </a:lnTo>
                  <a:lnTo>
                    <a:pt x="2657" y="1754"/>
                  </a:lnTo>
                  <a:lnTo>
                    <a:pt x="2755" y="1754"/>
                  </a:lnTo>
                  <a:lnTo>
                    <a:pt x="2854" y="1737"/>
                  </a:lnTo>
                  <a:lnTo>
                    <a:pt x="2952" y="1737"/>
                  </a:lnTo>
                  <a:lnTo>
                    <a:pt x="3051" y="1720"/>
                  </a:lnTo>
                  <a:lnTo>
                    <a:pt x="3149" y="1737"/>
                  </a:lnTo>
                  <a:lnTo>
                    <a:pt x="3247" y="1602"/>
                  </a:lnTo>
                  <a:lnTo>
                    <a:pt x="3346" y="1687"/>
                  </a:lnTo>
                  <a:lnTo>
                    <a:pt x="3444" y="1687"/>
                  </a:lnTo>
                  <a:lnTo>
                    <a:pt x="3543" y="1670"/>
                  </a:lnTo>
                  <a:lnTo>
                    <a:pt x="3641" y="1602"/>
                  </a:lnTo>
                  <a:lnTo>
                    <a:pt x="3739" y="1737"/>
                  </a:lnTo>
                  <a:lnTo>
                    <a:pt x="3838" y="1704"/>
                  </a:lnTo>
                  <a:lnTo>
                    <a:pt x="3936" y="1737"/>
                  </a:lnTo>
                  <a:lnTo>
                    <a:pt x="4035" y="1720"/>
                  </a:lnTo>
                  <a:lnTo>
                    <a:pt x="4133" y="1704"/>
                  </a:lnTo>
                  <a:lnTo>
                    <a:pt x="4232" y="1720"/>
                  </a:lnTo>
                  <a:lnTo>
                    <a:pt x="4330" y="1720"/>
                  </a:lnTo>
                  <a:lnTo>
                    <a:pt x="4428" y="16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 flipV="1">
              <a:off x="2438400" y="3146425"/>
              <a:ext cx="4052888" cy="850900"/>
            </a:xfrm>
            <a:custGeom>
              <a:avLst/>
              <a:gdLst>
                <a:gd name="T0" fmla="*/ 0 w 4428"/>
                <a:gd name="T1" fmla="*/ 0 h 928"/>
                <a:gd name="T2" fmla="*/ 98 w 4428"/>
                <a:gd name="T3" fmla="*/ 169 h 928"/>
                <a:gd name="T4" fmla="*/ 196 w 4428"/>
                <a:gd name="T5" fmla="*/ 506 h 928"/>
                <a:gd name="T6" fmla="*/ 295 w 4428"/>
                <a:gd name="T7" fmla="*/ 709 h 928"/>
                <a:gd name="T8" fmla="*/ 393 w 4428"/>
                <a:gd name="T9" fmla="*/ 709 h 928"/>
                <a:gd name="T10" fmla="*/ 492 w 4428"/>
                <a:gd name="T11" fmla="*/ 776 h 928"/>
                <a:gd name="T12" fmla="*/ 590 w 4428"/>
                <a:gd name="T13" fmla="*/ 793 h 928"/>
                <a:gd name="T14" fmla="*/ 688 w 4428"/>
                <a:gd name="T15" fmla="*/ 844 h 928"/>
                <a:gd name="T16" fmla="*/ 787 w 4428"/>
                <a:gd name="T17" fmla="*/ 878 h 928"/>
                <a:gd name="T18" fmla="*/ 885 w 4428"/>
                <a:gd name="T19" fmla="*/ 911 h 928"/>
                <a:gd name="T20" fmla="*/ 984 w 4428"/>
                <a:gd name="T21" fmla="*/ 844 h 928"/>
                <a:gd name="T22" fmla="*/ 1082 w 4428"/>
                <a:gd name="T23" fmla="*/ 911 h 928"/>
                <a:gd name="T24" fmla="*/ 1181 w 4428"/>
                <a:gd name="T25" fmla="*/ 861 h 928"/>
                <a:gd name="T26" fmla="*/ 1279 w 4428"/>
                <a:gd name="T27" fmla="*/ 928 h 928"/>
                <a:gd name="T28" fmla="*/ 1377 w 4428"/>
                <a:gd name="T29" fmla="*/ 911 h 928"/>
                <a:gd name="T30" fmla="*/ 1476 w 4428"/>
                <a:gd name="T31" fmla="*/ 894 h 928"/>
                <a:gd name="T32" fmla="*/ 1574 w 4428"/>
                <a:gd name="T33" fmla="*/ 844 h 928"/>
                <a:gd name="T34" fmla="*/ 1673 w 4428"/>
                <a:gd name="T35" fmla="*/ 759 h 928"/>
                <a:gd name="T36" fmla="*/ 1771 w 4428"/>
                <a:gd name="T37" fmla="*/ 776 h 928"/>
                <a:gd name="T38" fmla="*/ 1869 w 4428"/>
                <a:gd name="T39" fmla="*/ 793 h 928"/>
                <a:gd name="T40" fmla="*/ 1968 w 4428"/>
                <a:gd name="T41" fmla="*/ 776 h 928"/>
                <a:gd name="T42" fmla="*/ 2066 w 4428"/>
                <a:gd name="T43" fmla="*/ 759 h 928"/>
                <a:gd name="T44" fmla="*/ 2165 w 4428"/>
                <a:gd name="T45" fmla="*/ 776 h 928"/>
                <a:gd name="T46" fmla="*/ 2263 w 4428"/>
                <a:gd name="T47" fmla="*/ 793 h 928"/>
                <a:gd name="T48" fmla="*/ 2362 w 4428"/>
                <a:gd name="T49" fmla="*/ 810 h 928"/>
                <a:gd name="T50" fmla="*/ 2460 w 4428"/>
                <a:gd name="T51" fmla="*/ 793 h 928"/>
                <a:gd name="T52" fmla="*/ 2558 w 4428"/>
                <a:gd name="T53" fmla="*/ 810 h 928"/>
                <a:gd name="T54" fmla="*/ 2657 w 4428"/>
                <a:gd name="T55" fmla="*/ 793 h 928"/>
                <a:gd name="T56" fmla="*/ 2755 w 4428"/>
                <a:gd name="T57" fmla="*/ 810 h 928"/>
                <a:gd name="T58" fmla="*/ 2854 w 4428"/>
                <a:gd name="T59" fmla="*/ 827 h 928"/>
                <a:gd name="T60" fmla="*/ 2952 w 4428"/>
                <a:gd name="T61" fmla="*/ 793 h 928"/>
                <a:gd name="T62" fmla="*/ 3051 w 4428"/>
                <a:gd name="T63" fmla="*/ 793 h 928"/>
                <a:gd name="T64" fmla="*/ 3149 w 4428"/>
                <a:gd name="T65" fmla="*/ 810 h 928"/>
                <a:gd name="T66" fmla="*/ 3247 w 4428"/>
                <a:gd name="T67" fmla="*/ 793 h 928"/>
                <a:gd name="T68" fmla="*/ 3346 w 4428"/>
                <a:gd name="T69" fmla="*/ 810 h 928"/>
                <a:gd name="T70" fmla="*/ 3444 w 4428"/>
                <a:gd name="T71" fmla="*/ 793 h 928"/>
                <a:gd name="T72" fmla="*/ 3543 w 4428"/>
                <a:gd name="T73" fmla="*/ 810 h 928"/>
                <a:gd name="T74" fmla="*/ 3641 w 4428"/>
                <a:gd name="T75" fmla="*/ 827 h 928"/>
                <a:gd name="T76" fmla="*/ 3739 w 4428"/>
                <a:gd name="T77" fmla="*/ 793 h 928"/>
                <a:gd name="T78" fmla="*/ 3838 w 4428"/>
                <a:gd name="T79" fmla="*/ 793 h 928"/>
                <a:gd name="T80" fmla="*/ 3936 w 4428"/>
                <a:gd name="T81" fmla="*/ 810 h 928"/>
                <a:gd name="T82" fmla="*/ 4035 w 4428"/>
                <a:gd name="T83" fmla="*/ 793 h 928"/>
                <a:gd name="T84" fmla="*/ 4133 w 4428"/>
                <a:gd name="T85" fmla="*/ 810 h 928"/>
                <a:gd name="T86" fmla="*/ 4232 w 4428"/>
                <a:gd name="T87" fmla="*/ 793 h 928"/>
                <a:gd name="T88" fmla="*/ 4330 w 4428"/>
                <a:gd name="T89" fmla="*/ 810 h 928"/>
                <a:gd name="T90" fmla="*/ 4428 w 4428"/>
                <a:gd name="T91" fmla="*/ 82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928">
                  <a:moveTo>
                    <a:pt x="0" y="0"/>
                  </a:moveTo>
                  <a:lnTo>
                    <a:pt x="98" y="169"/>
                  </a:lnTo>
                  <a:lnTo>
                    <a:pt x="196" y="506"/>
                  </a:lnTo>
                  <a:lnTo>
                    <a:pt x="295" y="709"/>
                  </a:lnTo>
                  <a:lnTo>
                    <a:pt x="393" y="709"/>
                  </a:lnTo>
                  <a:lnTo>
                    <a:pt x="492" y="776"/>
                  </a:lnTo>
                  <a:lnTo>
                    <a:pt x="590" y="793"/>
                  </a:lnTo>
                  <a:lnTo>
                    <a:pt x="688" y="844"/>
                  </a:lnTo>
                  <a:lnTo>
                    <a:pt x="787" y="878"/>
                  </a:lnTo>
                  <a:lnTo>
                    <a:pt x="885" y="911"/>
                  </a:lnTo>
                  <a:lnTo>
                    <a:pt x="984" y="844"/>
                  </a:lnTo>
                  <a:lnTo>
                    <a:pt x="1082" y="911"/>
                  </a:lnTo>
                  <a:lnTo>
                    <a:pt x="1181" y="861"/>
                  </a:lnTo>
                  <a:lnTo>
                    <a:pt x="1279" y="928"/>
                  </a:lnTo>
                  <a:lnTo>
                    <a:pt x="1377" y="911"/>
                  </a:lnTo>
                  <a:lnTo>
                    <a:pt x="1476" y="894"/>
                  </a:lnTo>
                  <a:lnTo>
                    <a:pt x="1574" y="844"/>
                  </a:lnTo>
                  <a:lnTo>
                    <a:pt x="1673" y="759"/>
                  </a:lnTo>
                  <a:lnTo>
                    <a:pt x="1771" y="776"/>
                  </a:lnTo>
                  <a:lnTo>
                    <a:pt x="1869" y="793"/>
                  </a:lnTo>
                  <a:lnTo>
                    <a:pt x="1968" y="776"/>
                  </a:lnTo>
                  <a:lnTo>
                    <a:pt x="2066" y="759"/>
                  </a:lnTo>
                  <a:lnTo>
                    <a:pt x="2165" y="776"/>
                  </a:lnTo>
                  <a:lnTo>
                    <a:pt x="2263" y="793"/>
                  </a:lnTo>
                  <a:lnTo>
                    <a:pt x="2362" y="810"/>
                  </a:lnTo>
                  <a:lnTo>
                    <a:pt x="2460" y="793"/>
                  </a:lnTo>
                  <a:lnTo>
                    <a:pt x="2558" y="810"/>
                  </a:lnTo>
                  <a:lnTo>
                    <a:pt x="2657" y="793"/>
                  </a:lnTo>
                  <a:lnTo>
                    <a:pt x="2755" y="810"/>
                  </a:lnTo>
                  <a:lnTo>
                    <a:pt x="2854" y="827"/>
                  </a:lnTo>
                  <a:lnTo>
                    <a:pt x="2952" y="793"/>
                  </a:lnTo>
                  <a:lnTo>
                    <a:pt x="3051" y="793"/>
                  </a:lnTo>
                  <a:lnTo>
                    <a:pt x="3149" y="810"/>
                  </a:lnTo>
                  <a:lnTo>
                    <a:pt x="3247" y="793"/>
                  </a:lnTo>
                  <a:lnTo>
                    <a:pt x="3346" y="810"/>
                  </a:lnTo>
                  <a:lnTo>
                    <a:pt x="3444" y="793"/>
                  </a:lnTo>
                  <a:lnTo>
                    <a:pt x="3543" y="810"/>
                  </a:lnTo>
                  <a:lnTo>
                    <a:pt x="3641" y="827"/>
                  </a:lnTo>
                  <a:lnTo>
                    <a:pt x="3739" y="793"/>
                  </a:lnTo>
                  <a:lnTo>
                    <a:pt x="3838" y="793"/>
                  </a:lnTo>
                  <a:lnTo>
                    <a:pt x="3936" y="810"/>
                  </a:lnTo>
                  <a:lnTo>
                    <a:pt x="4035" y="793"/>
                  </a:lnTo>
                  <a:lnTo>
                    <a:pt x="4133" y="810"/>
                  </a:lnTo>
                  <a:lnTo>
                    <a:pt x="4232" y="793"/>
                  </a:lnTo>
                  <a:lnTo>
                    <a:pt x="4330" y="810"/>
                  </a:lnTo>
                  <a:lnTo>
                    <a:pt x="4428" y="82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5" name="Freeform 43"/>
            <p:cNvSpPr>
              <a:spLocks/>
            </p:cNvSpPr>
            <p:nvPr/>
          </p:nvSpPr>
          <p:spPr bwMode="auto">
            <a:xfrm flipV="1">
              <a:off x="2438400" y="4214813"/>
              <a:ext cx="4052888" cy="30163"/>
            </a:xfrm>
            <a:custGeom>
              <a:avLst/>
              <a:gdLst>
                <a:gd name="T0" fmla="*/ 0 w 4428"/>
                <a:gd name="T1" fmla="*/ 0 h 34"/>
                <a:gd name="T2" fmla="*/ 98 w 4428"/>
                <a:gd name="T3" fmla="*/ 17 h 34"/>
                <a:gd name="T4" fmla="*/ 196 w 4428"/>
                <a:gd name="T5" fmla="*/ 17 h 34"/>
                <a:gd name="T6" fmla="*/ 295 w 4428"/>
                <a:gd name="T7" fmla="*/ 17 h 34"/>
                <a:gd name="T8" fmla="*/ 393 w 4428"/>
                <a:gd name="T9" fmla="*/ 17 h 34"/>
                <a:gd name="T10" fmla="*/ 492 w 4428"/>
                <a:gd name="T11" fmla="*/ 17 h 34"/>
                <a:gd name="T12" fmla="*/ 590 w 4428"/>
                <a:gd name="T13" fmla="*/ 17 h 34"/>
                <a:gd name="T14" fmla="*/ 688 w 4428"/>
                <a:gd name="T15" fmla="*/ 17 h 34"/>
                <a:gd name="T16" fmla="*/ 787 w 4428"/>
                <a:gd name="T17" fmla="*/ 34 h 34"/>
                <a:gd name="T18" fmla="*/ 885 w 4428"/>
                <a:gd name="T19" fmla="*/ 17 h 34"/>
                <a:gd name="T20" fmla="*/ 984 w 4428"/>
                <a:gd name="T21" fmla="*/ 34 h 34"/>
                <a:gd name="T22" fmla="*/ 1082 w 4428"/>
                <a:gd name="T23" fmla="*/ 17 h 34"/>
                <a:gd name="T24" fmla="*/ 1181 w 4428"/>
                <a:gd name="T25" fmla="*/ 17 h 34"/>
                <a:gd name="T26" fmla="*/ 1279 w 4428"/>
                <a:gd name="T27" fmla="*/ 17 h 34"/>
                <a:gd name="T28" fmla="*/ 1377 w 4428"/>
                <a:gd name="T29" fmla="*/ 17 h 34"/>
                <a:gd name="T30" fmla="*/ 1476 w 4428"/>
                <a:gd name="T31" fmla="*/ 34 h 34"/>
                <a:gd name="T32" fmla="*/ 1574 w 4428"/>
                <a:gd name="T33" fmla="*/ 17 h 34"/>
                <a:gd name="T34" fmla="*/ 1673 w 4428"/>
                <a:gd name="T35" fmla="*/ 17 h 34"/>
                <a:gd name="T36" fmla="*/ 1771 w 4428"/>
                <a:gd name="T37" fmla="*/ 17 h 34"/>
                <a:gd name="T38" fmla="*/ 1869 w 4428"/>
                <a:gd name="T39" fmla="*/ 17 h 34"/>
                <a:gd name="T40" fmla="*/ 1968 w 4428"/>
                <a:gd name="T41" fmla="*/ 17 h 34"/>
                <a:gd name="T42" fmla="*/ 2066 w 4428"/>
                <a:gd name="T43" fmla="*/ 17 h 34"/>
                <a:gd name="T44" fmla="*/ 2165 w 4428"/>
                <a:gd name="T45" fmla="*/ 17 h 34"/>
                <a:gd name="T46" fmla="*/ 2263 w 4428"/>
                <a:gd name="T47" fmla="*/ 0 h 34"/>
                <a:gd name="T48" fmla="*/ 2362 w 4428"/>
                <a:gd name="T49" fmla="*/ 17 h 34"/>
                <a:gd name="T50" fmla="*/ 2460 w 4428"/>
                <a:gd name="T51" fmla="*/ 0 h 34"/>
                <a:gd name="T52" fmla="*/ 2558 w 4428"/>
                <a:gd name="T53" fmla="*/ 0 h 34"/>
                <a:gd name="T54" fmla="*/ 2657 w 4428"/>
                <a:gd name="T55" fmla="*/ 0 h 34"/>
                <a:gd name="T56" fmla="*/ 2755 w 4428"/>
                <a:gd name="T57" fmla="*/ 17 h 34"/>
                <a:gd name="T58" fmla="*/ 2854 w 4428"/>
                <a:gd name="T59" fmla="*/ 0 h 34"/>
                <a:gd name="T60" fmla="*/ 2952 w 4428"/>
                <a:gd name="T61" fmla="*/ 0 h 34"/>
                <a:gd name="T62" fmla="*/ 3051 w 4428"/>
                <a:gd name="T63" fmla="*/ 0 h 34"/>
                <a:gd name="T64" fmla="*/ 3149 w 4428"/>
                <a:gd name="T65" fmla="*/ 0 h 34"/>
                <a:gd name="T66" fmla="*/ 3247 w 4428"/>
                <a:gd name="T67" fmla="*/ 17 h 34"/>
                <a:gd name="T68" fmla="*/ 3346 w 4428"/>
                <a:gd name="T69" fmla="*/ 17 h 34"/>
                <a:gd name="T70" fmla="*/ 3444 w 4428"/>
                <a:gd name="T71" fmla="*/ 0 h 34"/>
                <a:gd name="T72" fmla="*/ 3543 w 4428"/>
                <a:gd name="T73" fmla="*/ 0 h 34"/>
                <a:gd name="T74" fmla="*/ 3641 w 4428"/>
                <a:gd name="T75" fmla="*/ 0 h 34"/>
                <a:gd name="T76" fmla="*/ 3739 w 4428"/>
                <a:gd name="T77" fmla="*/ 0 h 34"/>
                <a:gd name="T78" fmla="*/ 3838 w 4428"/>
                <a:gd name="T79" fmla="*/ 0 h 34"/>
                <a:gd name="T80" fmla="*/ 3936 w 4428"/>
                <a:gd name="T81" fmla="*/ 17 h 34"/>
                <a:gd name="T82" fmla="*/ 4035 w 4428"/>
                <a:gd name="T83" fmla="*/ 0 h 34"/>
                <a:gd name="T84" fmla="*/ 4133 w 4428"/>
                <a:gd name="T85" fmla="*/ 0 h 34"/>
                <a:gd name="T86" fmla="*/ 4232 w 4428"/>
                <a:gd name="T87" fmla="*/ 17 h 34"/>
                <a:gd name="T88" fmla="*/ 4330 w 4428"/>
                <a:gd name="T89" fmla="*/ 0 h 34"/>
                <a:gd name="T90" fmla="*/ 4428 w 4428"/>
                <a:gd name="T9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34">
                  <a:moveTo>
                    <a:pt x="0" y="0"/>
                  </a:moveTo>
                  <a:lnTo>
                    <a:pt x="98" y="17"/>
                  </a:lnTo>
                  <a:lnTo>
                    <a:pt x="196" y="17"/>
                  </a:lnTo>
                  <a:lnTo>
                    <a:pt x="295" y="17"/>
                  </a:lnTo>
                  <a:lnTo>
                    <a:pt x="393" y="17"/>
                  </a:lnTo>
                  <a:lnTo>
                    <a:pt x="492" y="17"/>
                  </a:lnTo>
                  <a:lnTo>
                    <a:pt x="590" y="17"/>
                  </a:lnTo>
                  <a:lnTo>
                    <a:pt x="688" y="17"/>
                  </a:lnTo>
                  <a:lnTo>
                    <a:pt x="787" y="34"/>
                  </a:lnTo>
                  <a:lnTo>
                    <a:pt x="885" y="17"/>
                  </a:lnTo>
                  <a:lnTo>
                    <a:pt x="984" y="34"/>
                  </a:lnTo>
                  <a:lnTo>
                    <a:pt x="1082" y="17"/>
                  </a:lnTo>
                  <a:lnTo>
                    <a:pt x="1181" y="17"/>
                  </a:lnTo>
                  <a:lnTo>
                    <a:pt x="1279" y="17"/>
                  </a:lnTo>
                  <a:lnTo>
                    <a:pt x="1377" y="17"/>
                  </a:lnTo>
                  <a:lnTo>
                    <a:pt x="1476" y="34"/>
                  </a:lnTo>
                  <a:lnTo>
                    <a:pt x="1574" y="17"/>
                  </a:lnTo>
                  <a:lnTo>
                    <a:pt x="1673" y="17"/>
                  </a:lnTo>
                  <a:lnTo>
                    <a:pt x="1771" y="17"/>
                  </a:lnTo>
                  <a:lnTo>
                    <a:pt x="1869" y="17"/>
                  </a:lnTo>
                  <a:lnTo>
                    <a:pt x="1968" y="17"/>
                  </a:lnTo>
                  <a:lnTo>
                    <a:pt x="2066" y="17"/>
                  </a:lnTo>
                  <a:lnTo>
                    <a:pt x="2165" y="17"/>
                  </a:lnTo>
                  <a:lnTo>
                    <a:pt x="2263" y="0"/>
                  </a:lnTo>
                  <a:lnTo>
                    <a:pt x="2362" y="17"/>
                  </a:lnTo>
                  <a:lnTo>
                    <a:pt x="2460" y="0"/>
                  </a:lnTo>
                  <a:lnTo>
                    <a:pt x="2558" y="0"/>
                  </a:lnTo>
                  <a:lnTo>
                    <a:pt x="2657" y="0"/>
                  </a:lnTo>
                  <a:lnTo>
                    <a:pt x="2755" y="17"/>
                  </a:lnTo>
                  <a:lnTo>
                    <a:pt x="2854" y="0"/>
                  </a:lnTo>
                  <a:lnTo>
                    <a:pt x="2952" y="0"/>
                  </a:lnTo>
                  <a:lnTo>
                    <a:pt x="3051" y="0"/>
                  </a:lnTo>
                  <a:lnTo>
                    <a:pt x="3149" y="0"/>
                  </a:lnTo>
                  <a:lnTo>
                    <a:pt x="3247" y="17"/>
                  </a:lnTo>
                  <a:lnTo>
                    <a:pt x="3346" y="17"/>
                  </a:lnTo>
                  <a:lnTo>
                    <a:pt x="3444" y="0"/>
                  </a:lnTo>
                  <a:lnTo>
                    <a:pt x="3543" y="0"/>
                  </a:lnTo>
                  <a:lnTo>
                    <a:pt x="3641" y="0"/>
                  </a:lnTo>
                  <a:lnTo>
                    <a:pt x="3739" y="0"/>
                  </a:lnTo>
                  <a:lnTo>
                    <a:pt x="3838" y="0"/>
                  </a:lnTo>
                  <a:lnTo>
                    <a:pt x="3936" y="17"/>
                  </a:lnTo>
                  <a:lnTo>
                    <a:pt x="4035" y="0"/>
                  </a:lnTo>
                  <a:lnTo>
                    <a:pt x="4133" y="0"/>
                  </a:lnTo>
                  <a:lnTo>
                    <a:pt x="4232" y="17"/>
                  </a:lnTo>
                  <a:lnTo>
                    <a:pt x="4330" y="0"/>
                  </a:lnTo>
                  <a:lnTo>
                    <a:pt x="442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 flipV="1">
              <a:off x="2438400" y="4183063"/>
              <a:ext cx="4052888" cy="61913"/>
            </a:xfrm>
            <a:custGeom>
              <a:avLst/>
              <a:gdLst>
                <a:gd name="T0" fmla="*/ 0 w 4428"/>
                <a:gd name="T1" fmla="*/ 34 h 68"/>
                <a:gd name="T2" fmla="*/ 98 w 4428"/>
                <a:gd name="T3" fmla="*/ 51 h 68"/>
                <a:gd name="T4" fmla="*/ 196 w 4428"/>
                <a:gd name="T5" fmla="*/ 51 h 68"/>
                <a:gd name="T6" fmla="*/ 295 w 4428"/>
                <a:gd name="T7" fmla="*/ 68 h 68"/>
                <a:gd name="T8" fmla="*/ 393 w 4428"/>
                <a:gd name="T9" fmla="*/ 68 h 68"/>
                <a:gd name="T10" fmla="*/ 492 w 4428"/>
                <a:gd name="T11" fmla="*/ 68 h 68"/>
                <a:gd name="T12" fmla="*/ 590 w 4428"/>
                <a:gd name="T13" fmla="*/ 68 h 68"/>
                <a:gd name="T14" fmla="*/ 688 w 4428"/>
                <a:gd name="T15" fmla="*/ 68 h 68"/>
                <a:gd name="T16" fmla="*/ 787 w 4428"/>
                <a:gd name="T17" fmla="*/ 68 h 68"/>
                <a:gd name="T18" fmla="*/ 885 w 4428"/>
                <a:gd name="T19" fmla="*/ 51 h 68"/>
                <a:gd name="T20" fmla="*/ 984 w 4428"/>
                <a:gd name="T21" fmla="*/ 68 h 68"/>
                <a:gd name="T22" fmla="*/ 1082 w 4428"/>
                <a:gd name="T23" fmla="*/ 68 h 68"/>
                <a:gd name="T24" fmla="*/ 1181 w 4428"/>
                <a:gd name="T25" fmla="*/ 68 h 68"/>
                <a:gd name="T26" fmla="*/ 1279 w 4428"/>
                <a:gd name="T27" fmla="*/ 68 h 68"/>
                <a:gd name="T28" fmla="*/ 1377 w 4428"/>
                <a:gd name="T29" fmla="*/ 68 h 68"/>
                <a:gd name="T30" fmla="*/ 1476 w 4428"/>
                <a:gd name="T31" fmla="*/ 68 h 68"/>
                <a:gd name="T32" fmla="*/ 1574 w 4428"/>
                <a:gd name="T33" fmla="*/ 68 h 68"/>
                <a:gd name="T34" fmla="*/ 1673 w 4428"/>
                <a:gd name="T35" fmla="*/ 68 h 68"/>
                <a:gd name="T36" fmla="*/ 1771 w 4428"/>
                <a:gd name="T37" fmla="*/ 68 h 68"/>
                <a:gd name="T38" fmla="*/ 1869 w 4428"/>
                <a:gd name="T39" fmla="*/ 68 h 68"/>
                <a:gd name="T40" fmla="*/ 1968 w 4428"/>
                <a:gd name="T41" fmla="*/ 68 h 68"/>
                <a:gd name="T42" fmla="*/ 2066 w 4428"/>
                <a:gd name="T43" fmla="*/ 51 h 68"/>
                <a:gd name="T44" fmla="*/ 2165 w 4428"/>
                <a:gd name="T45" fmla="*/ 68 h 68"/>
                <a:gd name="T46" fmla="*/ 2263 w 4428"/>
                <a:gd name="T47" fmla="*/ 68 h 68"/>
                <a:gd name="T48" fmla="*/ 2362 w 4428"/>
                <a:gd name="T49" fmla="*/ 68 h 68"/>
                <a:gd name="T50" fmla="*/ 2460 w 4428"/>
                <a:gd name="T51" fmla="*/ 51 h 68"/>
                <a:gd name="T52" fmla="*/ 2558 w 4428"/>
                <a:gd name="T53" fmla="*/ 34 h 68"/>
                <a:gd name="T54" fmla="*/ 2657 w 4428"/>
                <a:gd name="T55" fmla="*/ 34 h 68"/>
                <a:gd name="T56" fmla="*/ 2755 w 4428"/>
                <a:gd name="T57" fmla="*/ 34 h 68"/>
                <a:gd name="T58" fmla="*/ 2854 w 4428"/>
                <a:gd name="T59" fmla="*/ 34 h 68"/>
                <a:gd name="T60" fmla="*/ 2952 w 4428"/>
                <a:gd name="T61" fmla="*/ 34 h 68"/>
                <a:gd name="T62" fmla="*/ 3051 w 4428"/>
                <a:gd name="T63" fmla="*/ 34 h 68"/>
                <a:gd name="T64" fmla="*/ 3149 w 4428"/>
                <a:gd name="T65" fmla="*/ 17 h 68"/>
                <a:gd name="T66" fmla="*/ 3247 w 4428"/>
                <a:gd name="T67" fmla="*/ 17 h 68"/>
                <a:gd name="T68" fmla="*/ 3346 w 4428"/>
                <a:gd name="T69" fmla="*/ 17 h 68"/>
                <a:gd name="T70" fmla="*/ 3444 w 4428"/>
                <a:gd name="T71" fmla="*/ 17 h 68"/>
                <a:gd name="T72" fmla="*/ 3543 w 4428"/>
                <a:gd name="T73" fmla="*/ 17 h 68"/>
                <a:gd name="T74" fmla="*/ 3641 w 4428"/>
                <a:gd name="T75" fmla="*/ 17 h 68"/>
                <a:gd name="T76" fmla="*/ 3739 w 4428"/>
                <a:gd name="T77" fmla="*/ 0 h 68"/>
                <a:gd name="T78" fmla="*/ 3838 w 4428"/>
                <a:gd name="T79" fmla="*/ 0 h 68"/>
                <a:gd name="T80" fmla="*/ 3936 w 4428"/>
                <a:gd name="T81" fmla="*/ 17 h 68"/>
                <a:gd name="T82" fmla="*/ 4035 w 4428"/>
                <a:gd name="T83" fmla="*/ 0 h 68"/>
                <a:gd name="T84" fmla="*/ 4133 w 4428"/>
                <a:gd name="T85" fmla="*/ 0 h 68"/>
                <a:gd name="T86" fmla="*/ 4232 w 4428"/>
                <a:gd name="T87" fmla="*/ 17 h 68"/>
                <a:gd name="T88" fmla="*/ 4330 w 4428"/>
                <a:gd name="T89" fmla="*/ 17 h 68"/>
                <a:gd name="T90" fmla="*/ 4428 w 4428"/>
                <a:gd name="T91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28" h="68">
                  <a:moveTo>
                    <a:pt x="0" y="34"/>
                  </a:moveTo>
                  <a:lnTo>
                    <a:pt x="98" y="51"/>
                  </a:lnTo>
                  <a:lnTo>
                    <a:pt x="196" y="51"/>
                  </a:lnTo>
                  <a:lnTo>
                    <a:pt x="295" y="68"/>
                  </a:lnTo>
                  <a:lnTo>
                    <a:pt x="393" y="68"/>
                  </a:lnTo>
                  <a:lnTo>
                    <a:pt x="492" y="68"/>
                  </a:lnTo>
                  <a:lnTo>
                    <a:pt x="590" y="68"/>
                  </a:lnTo>
                  <a:lnTo>
                    <a:pt x="688" y="68"/>
                  </a:lnTo>
                  <a:lnTo>
                    <a:pt x="787" y="68"/>
                  </a:lnTo>
                  <a:lnTo>
                    <a:pt x="885" y="51"/>
                  </a:lnTo>
                  <a:lnTo>
                    <a:pt x="984" y="68"/>
                  </a:lnTo>
                  <a:lnTo>
                    <a:pt x="1082" y="68"/>
                  </a:lnTo>
                  <a:lnTo>
                    <a:pt x="1181" y="68"/>
                  </a:lnTo>
                  <a:lnTo>
                    <a:pt x="1279" y="68"/>
                  </a:lnTo>
                  <a:lnTo>
                    <a:pt x="1377" y="68"/>
                  </a:lnTo>
                  <a:lnTo>
                    <a:pt x="1476" y="68"/>
                  </a:lnTo>
                  <a:lnTo>
                    <a:pt x="1574" y="68"/>
                  </a:lnTo>
                  <a:lnTo>
                    <a:pt x="1673" y="68"/>
                  </a:lnTo>
                  <a:lnTo>
                    <a:pt x="1771" y="68"/>
                  </a:lnTo>
                  <a:lnTo>
                    <a:pt x="1869" y="68"/>
                  </a:lnTo>
                  <a:lnTo>
                    <a:pt x="1968" y="68"/>
                  </a:lnTo>
                  <a:lnTo>
                    <a:pt x="2066" y="51"/>
                  </a:lnTo>
                  <a:lnTo>
                    <a:pt x="2165" y="68"/>
                  </a:lnTo>
                  <a:lnTo>
                    <a:pt x="2263" y="68"/>
                  </a:lnTo>
                  <a:lnTo>
                    <a:pt x="2362" y="68"/>
                  </a:lnTo>
                  <a:lnTo>
                    <a:pt x="2460" y="51"/>
                  </a:lnTo>
                  <a:lnTo>
                    <a:pt x="2558" y="34"/>
                  </a:lnTo>
                  <a:lnTo>
                    <a:pt x="2657" y="34"/>
                  </a:lnTo>
                  <a:lnTo>
                    <a:pt x="2755" y="34"/>
                  </a:lnTo>
                  <a:lnTo>
                    <a:pt x="2854" y="34"/>
                  </a:lnTo>
                  <a:lnTo>
                    <a:pt x="2952" y="34"/>
                  </a:lnTo>
                  <a:lnTo>
                    <a:pt x="3051" y="34"/>
                  </a:lnTo>
                  <a:lnTo>
                    <a:pt x="3149" y="17"/>
                  </a:lnTo>
                  <a:lnTo>
                    <a:pt x="3247" y="17"/>
                  </a:lnTo>
                  <a:lnTo>
                    <a:pt x="3346" y="17"/>
                  </a:lnTo>
                  <a:lnTo>
                    <a:pt x="3444" y="17"/>
                  </a:lnTo>
                  <a:lnTo>
                    <a:pt x="3543" y="17"/>
                  </a:lnTo>
                  <a:lnTo>
                    <a:pt x="3641" y="17"/>
                  </a:lnTo>
                  <a:lnTo>
                    <a:pt x="3739" y="0"/>
                  </a:lnTo>
                  <a:lnTo>
                    <a:pt x="3838" y="0"/>
                  </a:lnTo>
                  <a:lnTo>
                    <a:pt x="3936" y="17"/>
                  </a:lnTo>
                  <a:lnTo>
                    <a:pt x="4035" y="0"/>
                  </a:lnTo>
                  <a:lnTo>
                    <a:pt x="4133" y="0"/>
                  </a:lnTo>
                  <a:lnTo>
                    <a:pt x="4232" y="17"/>
                  </a:lnTo>
                  <a:lnTo>
                    <a:pt x="4330" y="17"/>
                  </a:lnTo>
                  <a:lnTo>
                    <a:pt x="4428" y="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auto">
            <a:xfrm>
              <a:off x="2400300" y="4081463"/>
              <a:ext cx="66675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auto">
            <a:xfrm>
              <a:off x="2489200" y="3246438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auto">
            <a:xfrm>
              <a:off x="2579688" y="2332038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auto">
            <a:xfrm>
              <a:off x="2670175" y="1836738"/>
              <a:ext cx="68263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auto">
            <a:xfrm>
              <a:off x="2759075" y="1790700"/>
              <a:ext cx="68263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auto">
            <a:xfrm>
              <a:off x="2849563" y="1758950"/>
              <a:ext cx="69850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auto">
            <a:xfrm>
              <a:off x="2940050" y="1758950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auto">
            <a:xfrm>
              <a:off x="3028950" y="1727200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auto">
            <a:xfrm>
              <a:off x="3119438" y="1712913"/>
              <a:ext cx="69850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auto">
            <a:xfrm>
              <a:off x="3209925" y="1727200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auto">
            <a:xfrm>
              <a:off x="3300413" y="1712913"/>
              <a:ext cx="68263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auto">
            <a:xfrm>
              <a:off x="3390900" y="1712913"/>
              <a:ext cx="66675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auto">
            <a:xfrm>
              <a:off x="3481388" y="1712913"/>
              <a:ext cx="68263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auto">
            <a:xfrm>
              <a:off x="3570288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auto">
            <a:xfrm>
              <a:off x="3660775" y="1677988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auto">
            <a:xfrm>
              <a:off x="3751263" y="1681163"/>
              <a:ext cx="66675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auto">
            <a:xfrm>
              <a:off x="3840163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auto">
            <a:xfrm>
              <a:off x="3930650" y="1651000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auto">
            <a:xfrm>
              <a:off x="4021138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auto">
            <a:xfrm>
              <a:off x="4110038" y="1666875"/>
              <a:ext cx="69850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4200525" y="1651000"/>
              <a:ext cx="69850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auto">
            <a:xfrm>
              <a:off x="4291013" y="163512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auto">
            <a:xfrm>
              <a:off x="4381500" y="1651000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4471988" y="163512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4562475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auto">
            <a:xfrm>
              <a:off x="4651375" y="166687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4741863" y="1681163"/>
              <a:ext cx="66675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auto">
            <a:xfrm>
              <a:off x="4832350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4921250" y="1697038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auto">
            <a:xfrm>
              <a:off x="5011738" y="1666875"/>
              <a:ext cx="69850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auto">
            <a:xfrm>
              <a:off x="5102225" y="166687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auto">
            <a:xfrm>
              <a:off x="5192713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auto">
            <a:xfrm>
              <a:off x="5283200" y="1681163"/>
              <a:ext cx="66675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auto">
            <a:xfrm>
              <a:off x="5372100" y="163512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5462588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auto">
            <a:xfrm>
              <a:off x="5553075" y="166687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5643563" y="1712913"/>
              <a:ext cx="66675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auto">
            <a:xfrm>
              <a:off x="5732463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5822950" y="166687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auto">
            <a:xfrm>
              <a:off x="5913438" y="166687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6002338" y="1712913"/>
              <a:ext cx="69850" cy="66675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auto">
            <a:xfrm>
              <a:off x="6092825" y="1666875"/>
              <a:ext cx="69850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6183313" y="166687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auto">
            <a:xfrm>
              <a:off x="6273800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6364288" y="1681163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auto">
            <a:xfrm>
              <a:off x="6453188" y="1635125"/>
              <a:ext cx="68263" cy="68263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2400300" y="4097338"/>
              <a:ext cx="66675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auto">
            <a:xfrm>
              <a:off x="2489200" y="3725863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auto">
            <a:xfrm>
              <a:off x="2579688" y="34163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auto">
            <a:xfrm>
              <a:off x="2670175" y="1866900"/>
              <a:ext cx="68263" cy="69850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auto">
            <a:xfrm>
              <a:off x="2759075" y="1790700"/>
              <a:ext cx="68263" cy="6667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auto">
            <a:xfrm>
              <a:off x="2849563" y="1697038"/>
              <a:ext cx="69850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auto">
            <a:xfrm>
              <a:off x="2940050" y="1681163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auto">
            <a:xfrm>
              <a:off x="3028950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auto">
            <a:xfrm>
              <a:off x="3119438" y="1666875"/>
              <a:ext cx="69850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auto">
            <a:xfrm>
              <a:off x="3209925" y="166687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auto">
            <a:xfrm>
              <a:off x="3300413" y="17272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auto">
            <a:xfrm>
              <a:off x="3390900" y="1681163"/>
              <a:ext cx="66675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auto">
            <a:xfrm>
              <a:off x="3481388" y="1697038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auto">
            <a:xfrm>
              <a:off x="3570288" y="1712913"/>
              <a:ext cx="68263" cy="6667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auto">
            <a:xfrm>
              <a:off x="3660775" y="16510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auto">
            <a:xfrm>
              <a:off x="3751263" y="1635125"/>
              <a:ext cx="66675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auto">
            <a:xfrm>
              <a:off x="3840163" y="161925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auto">
            <a:xfrm>
              <a:off x="3930650" y="166687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auto">
            <a:xfrm>
              <a:off x="4021138" y="16510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auto">
            <a:xfrm>
              <a:off x="4110038" y="1697038"/>
              <a:ext cx="69850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auto">
            <a:xfrm>
              <a:off x="4200525" y="1681163"/>
              <a:ext cx="69850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auto">
            <a:xfrm>
              <a:off x="4291013" y="1681163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auto">
            <a:xfrm>
              <a:off x="4381500" y="16510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auto">
            <a:xfrm>
              <a:off x="4471988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auto">
            <a:xfrm>
              <a:off x="4562475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auto">
            <a:xfrm>
              <a:off x="4651375" y="166687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auto">
            <a:xfrm>
              <a:off x="4741863" y="1619250"/>
              <a:ext cx="66675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auto">
            <a:xfrm>
              <a:off x="4832350" y="16510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auto">
            <a:xfrm>
              <a:off x="4921250" y="16510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auto">
            <a:xfrm>
              <a:off x="5011738" y="1635125"/>
              <a:ext cx="69850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auto">
            <a:xfrm>
              <a:off x="5102225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auto">
            <a:xfrm>
              <a:off x="5192713" y="166687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auto">
            <a:xfrm>
              <a:off x="5283200" y="1619250"/>
              <a:ext cx="66675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auto">
            <a:xfrm>
              <a:off x="5372100" y="165100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auto">
            <a:xfrm>
              <a:off x="5462588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auto">
            <a:xfrm>
              <a:off x="5553075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auto">
            <a:xfrm>
              <a:off x="5643563" y="1651000"/>
              <a:ext cx="66675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auto">
            <a:xfrm>
              <a:off x="5732463" y="166687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auto">
            <a:xfrm>
              <a:off x="5822950" y="1681163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auto">
            <a:xfrm>
              <a:off x="5913438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auto">
            <a:xfrm>
              <a:off x="6002338" y="1666875"/>
              <a:ext cx="69850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auto">
            <a:xfrm>
              <a:off x="6092825" y="1651000"/>
              <a:ext cx="69850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auto">
            <a:xfrm>
              <a:off x="6183313" y="166687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auto">
            <a:xfrm>
              <a:off x="6273800" y="1681163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auto">
            <a:xfrm>
              <a:off x="6364288" y="1619250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auto">
            <a:xfrm>
              <a:off x="6453188" y="1635125"/>
              <a:ext cx="68263" cy="682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39" name="Freeform 137"/>
            <p:cNvSpPr>
              <a:spLocks/>
            </p:cNvSpPr>
            <p:nvPr/>
          </p:nvSpPr>
          <p:spPr bwMode="auto">
            <a:xfrm>
              <a:off x="2398713" y="4114800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2487613" y="3432175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2578100" y="2813050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2" name="Freeform 140"/>
            <p:cNvSpPr>
              <a:spLocks/>
            </p:cNvSpPr>
            <p:nvPr/>
          </p:nvSpPr>
          <p:spPr bwMode="auto">
            <a:xfrm>
              <a:off x="2668588" y="2193925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2759075" y="1976438"/>
              <a:ext cx="77788" cy="68263"/>
            </a:xfrm>
            <a:custGeom>
              <a:avLst/>
              <a:gdLst>
                <a:gd name="T0" fmla="*/ 24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4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2849563" y="1960563"/>
              <a:ext cx="77788" cy="69850"/>
            </a:xfrm>
            <a:custGeom>
              <a:avLst/>
              <a:gdLst>
                <a:gd name="T0" fmla="*/ 25 w 49"/>
                <a:gd name="T1" fmla="*/ 44 h 44"/>
                <a:gd name="T2" fmla="*/ 49 w 49"/>
                <a:gd name="T3" fmla="*/ 0 h 44"/>
                <a:gd name="T4" fmla="*/ 0 w 49"/>
                <a:gd name="T5" fmla="*/ 0 h 44"/>
                <a:gd name="T6" fmla="*/ 25 w 49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4">
                  <a:moveTo>
                    <a:pt x="25" y="44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2938463" y="1898650"/>
              <a:ext cx="79375" cy="69850"/>
            </a:xfrm>
            <a:custGeom>
              <a:avLst/>
              <a:gdLst>
                <a:gd name="T0" fmla="*/ 25 w 50"/>
                <a:gd name="T1" fmla="*/ 44 h 44"/>
                <a:gd name="T2" fmla="*/ 50 w 50"/>
                <a:gd name="T3" fmla="*/ 0 h 44"/>
                <a:gd name="T4" fmla="*/ 0 w 50"/>
                <a:gd name="T5" fmla="*/ 0 h 44"/>
                <a:gd name="T6" fmla="*/ 25 w 50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4">
                  <a:moveTo>
                    <a:pt x="25" y="44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3028950" y="1760538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3119438" y="1774825"/>
              <a:ext cx="77788" cy="69850"/>
            </a:xfrm>
            <a:custGeom>
              <a:avLst/>
              <a:gdLst>
                <a:gd name="T0" fmla="*/ 25 w 49"/>
                <a:gd name="T1" fmla="*/ 44 h 44"/>
                <a:gd name="T2" fmla="*/ 49 w 49"/>
                <a:gd name="T3" fmla="*/ 0 h 44"/>
                <a:gd name="T4" fmla="*/ 0 w 49"/>
                <a:gd name="T5" fmla="*/ 0 h 44"/>
                <a:gd name="T6" fmla="*/ 25 w 49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4">
                  <a:moveTo>
                    <a:pt x="25" y="44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3208338" y="176053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3298825" y="1774825"/>
              <a:ext cx="79375" cy="69850"/>
            </a:xfrm>
            <a:custGeom>
              <a:avLst/>
              <a:gdLst>
                <a:gd name="T0" fmla="*/ 25 w 50"/>
                <a:gd name="T1" fmla="*/ 44 h 44"/>
                <a:gd name="T2" fmla="*/ 50 w 50"/>
                <a:gd name="T3" fmla="*/ 0 h 44"/>
                <a:gd name="T4" fmla="*/ 0 w 50"/>
                <a:gd name="T5" fmla="*/ 0 h 44"/>
                <a:gd name="T6" fmla="*/ 25 w 50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4">
                  <a:moveTo>
                    <a:pt x="25" y="44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3389313" y="174466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3479800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3570288" y="1744663"/>
              <a:ext cx="77788" cy="68263"/>
            </a:xfrm>
            <a:custGeom>
              <a:avLst/>
              <a:gdLst>
                <a:gd name="T0" fmla="*/ 24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4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3" name="Freeform 151"/>
            <p:cNvSpPr>
              <a:spLocks/>
            </p:cNvSpPr>
            <p:nvPr/>
          </p:nvSpPr>
          <p:spPr bwMode="auto">
            <a:xfrm>
              <a:off x="3659188" y="171291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4" name="Freeform 152"/>
            <p:cNvSpPr>
              <a:spLocks/>
            </p:cNvSpPr>
            <p:nvPr/>
          </p:nvSpPr>
          <p:spPr bwMode="auto">
            <a:xfrm>
              <a:off x="3749675" y="174466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5" name="Freeform 153"/>
            <p:cNvSpPr>
              <a:spLocks/>
            </p:cNvSpPr>
            <p:nvPr/>
          </p:nvSpPr>
          <p:spPr bwMode="auto">
            <a:xfrm>
              <a:off x="3840163" y="1728788"/>
              <a:ext cx="77788" cy="68263"/>
            </a:xfrm>
            <a:custGeom>
              <a:avLst/>
              <a:gdLst>
                <a:gd name="T0" fmla="*/ 24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4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6" name="Freeform 154"/>
            <p:cNvSpPr>
              <a:spLocks/>
            </p:cNvSpPr>
            <p:nvPr/>
          </p:nvSpPr>
          <p:spPr bwMode="auto">
            <a:xfrm>
              <a:off x="3930650" y="1744663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7" name="Freeform 155"/>
            <p:cNvSpPr>
              <a:spLocks/>
            </p:cNvSpPr>
            <p:nvPr/>
          </p:nvSpPr>
          <p:spPr bwMode="auto">
            <a:xfrm>
              <a:off x="4019550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8" name="Freeform 156"/>
            <p:cNvSpPr>
              <a:spLocks/>
            </p:cNvSpPr>
            <p:nvPr/>
          </p:nvSpPr>
          <p:spPr bwMode="auto">
            <a:xfrm>
              <a:off x="4110038" y="1744663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59" name="Freeform 157"/>
            <p:cNvSpPr>
              <a:spLocks/>
            </p:cNvSpPr>
            <p:nvPr/>
          </p:nvSpPr>
          <p:spPr bwMode="auto">
            <a:xfrm>
              <a:off x="4200525" y="1712913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0" name="Freeform 158"/>
            <p:cNvSpPr>
              <a:spLocks/>
            </p:cNvSpPr>
            <p:nvPr/>
          </p:nvSpPr>
          <p:spPr bwMode="auto">
            <a:xfrm>
              <a:off x="4289425" y="174466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1" name="Freeform 159"/>
            <p:cNvSpPr>
              <a:spLocks/>
            </p:cNvSpPr>
            <p:nvPr/>
          </p:nvSpPr>
          <p:spPr bwMode="auto">
            <a:xfrm>
              <a:off x="4379913" y="171291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2" name="Freeform 160"/>
            <p:cNvSpPr>
              <a:spLocks/>
            </p:cNvSpPr>
            <p:nvPr/>
          </p:nvSpPr>
          <p:spPr bwMode="auto">
            <a:xfrm>
              <a:off x="4470400" y="174466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3" name="Freeform 161"/>
            <p:cNvSpPr>
              <a:spLocks/>
            </p:cNvSpPr>
            <p:nvPr/>
          </p:nvSpPr>
          <p:spPr bwMode="auto">
            <a:xfrm>
              <a:off x="4560888" y="176053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4" name="Freeform 162"/>
            <p:cNvSpPr>
              <a:spLocks/>
            </p:cNvSpPr>
            <p:nvPr/>
          </p:nvSpPr>
          <p:spPr bwMode="auto">
            <a:xfrm>
              <a:off x="4651375" y="1728788"/>
              <a:ext cx="77788" cy="68263"/>
            </a:xfrm>
            <a:custGeom>
              <a:avLst/>
              <a:gdLst>
                <a:gd name="T0" fmla="*/ 24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4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5" name="Freeform 163"/>
            <p:cNvSpPr>
              <a:spLocks/>
            </p:cNvSpPr>
            <p:nvPr/>
          </p:nvSpPr>
          <p:spPr bwMode="auto">
            <a:xfrm>
              <a:off x="4740275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6" name="Freeform 164"/>
            <p:cNvSpPr>
              <a:spLocks/>
            </p:cNvSpPr>
            <p:nvPr/>
          </p:nvSpPr>
          <p:spPr bwMode="auto">
            <a:xfrm>
              <a:off x="4830763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7" name="Freeform 165"/>
            <p:cNvSpPr>
              <a:spLocks/>
            </p:cNvSpPr>
            <p:nvPr/>
          </p:nvSpPr>
          <p:spPr bwMode="auto">
            <a:xfrm>
              <a:off x="4921250" y="1712913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8" name="Freeform 166"/>
            <p:cNvSpPr>
              <a:spLocks/>
            </p:cNvSpPr>
            <p:nvPr/>
          </p:nvSpPr>
          <p:spPr bwMode="auto">
            <a:xfrm>
              <a:off x="5011738" y="1760538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69" name="Freeform 167"/>
            <p:cNvSpPr>
              <a:spLocks/>
            </p:cNvSpPr>
            <p:nvPr/>
          </p:nvSpPr>
          <p:spPr bwMode="auto">
            <a:xfrm>
              <a:off x="5100638" y="174466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0" name="Freeform 168"/>
            <p:cNvSpPr>
              <a:spLocks/>
            </p:cNvSpPr>
            <p:nvPr/>
          </p:nvSpPr>
          <p:spPr bwMode="auto">
            <a:xfrm>
              <a:off x="5191125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1" name="Freeform 169"/>
            <p:cNvSpPr>
              <a:spLocks/>
            </p:cNvSpPr>
            <p:nvPr/>
          </p:nvSpPr>
          <p:spPr bwMode="auto">
            <a:xfrm>
              <a:off x="5281613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2" name="Freeform 170"/>
            <p:cNvSpPr>
              <a:spLocks/>
            </p:cNvSpPr>
            <p:nvPr/>
          </p:nvSpPr>
          <p:spPr bwMode="auto">
            <a:xfrm>
              <a:off x="5370513" y="174466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3" name="Freeform 171"/>
            <p:cNvSpPr>
              <a:spLocks/>
            </p:cNvSpPr>
            <p:nvPr/>
          </p:nvSpPr>
          <p:spPr bwMode="auto">
            <a:xfrm>
              <a:off x="5462588" y="1760538"/>
              <a:ext cx="77788" cy="68263"/>
            </a:xfrm>
            <a:custGeom>
              <a:avLst/>
              <a:gdLst>
                <a:gd name="T0" fmla="*/ 24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4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4" name="Freeform 172"/>
            <p:cNvSpPr>
              <a:spLocks/>
            </p:cNvSpPr>
            <p:nvPr/>
          </p:nvSpPr>
          <p:spPr bwMode="auto">
            <a:xfrm>
              <a:off x="5551488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5" name="Freeform 173"/>
            <p:cNvSpPr>
              <a:spLocks/>
            </p:cNvSpPr>
            <p:nvPr/>
          </p:nvSpPr>
          <p:spPr bwMode="auto">
            <a:xfrm>
              <a:off x="5641975" y="171291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6" name="Freeform 174"/>
            <p:cNvSpPr>
              <a:spLocks/>
            </p:cNvSpPr>
            <p:nvPr/>
          </p:nvSpPr>
          <p:spPr bwMode="auto">
            <a:xfrm>
              <a:off x="5732463" y="1728788"/>
              <a:ext cx="77788" cy="68263"/>
            </a:xfrm>
            <a:custGeom>
              <a:avLst/>
              <a:gdLst>
                <a:gd name="T0" fmla="*/ 24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4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7" name="Freeform 175"/>
            <p:cNvSpPr>
              <a:spLocks/>
            </p:cNvSpPr>
            <p:nvPr/>
          </p:nvSpPr>
          <p:spPr bwMode="auto">
            <a:xfrm>
              <a:off x="5821363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8" name="Freeform 176"/>
            <p:cNvSpPr>
              <a:spLocks/>
            </p:cNvSpPr>
            <p:nvPr/>
          </p:nvSpPr>
          <p:spPr bwMode="auto">
            <a:xfrm>
              <a:off x="5911850" y="174466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79" name="Freeform 177"/>
            <p:cNvSpPr>
              <a:spLocks/>
            </p:cNvSpPr>
            <p:nvPr/>
          </p:nvSpPr>
          <p:spPr bwMode="auto">
            <a:xfrm>
              <a:off x="6002338" y="1760538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0" name="Freeform 178"/>
            <p:cNvSpPr>
              <a:spLocks/>
            </p:cNvSpPr>
            <p:nvPr/>
          </p:nvSpPr>
          <p:spPr bwMode="auto">
            <a:xfrm>
              <a:off x="6092825" y="1728788"/>
              <a:ext cx="77788" cy="68263"/>
            </a:xfrm>
            <a:custGeom>
              <a:avLst/>
              <a:gdLst>
                <a:gd name="T0" fmla="*/ 25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5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1" name="Freeform 179"/>
            <p:cNvSpPr>
              <a:spLocks/>
            </p:cNvSpPr>
            <p:nvPr/>
          </p:nvSpPr>
          <p:spPr bwMode="auto">
            <a:xfrm>
              <a:off x="6181725" y="171291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2" name="Freeform 180"/>
            <p:cNvSpPr>
              <a:spLocks/>
            </p:cNvSpPr>
            <p:nvPr/>
          </p:nvSpPr>
          <p:spPr bwMode="auto">
            <a:xfrm>
              <a:off x="6272213" y="1728788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3" name="Freeform 181"/>
            <p:cNvSpPr>
              <a:spLocks/>
            </p:cNvSpPr>
            <p:nvPr/>
          </p:nvSpPr>
          <p:spPr bwMode="auto">
            <a:xfrm>
              <a:off x="6362700" y="1712913"/>
              <a:ext cx="79375" cy="68263"/>
            </a:xfrm>
            <a:custGeom>
              <a:avLst/>
              <a:gdLst>
                <a:gd name="T0" fmla="*/ 25 w 50"/>
                <a:gd name="T1" fmla="*/ 43 h 43"/>
                <a:gd name="T2" fmla="*/ 50 w 50"/>
                <a:gd name="T3" fmla="*/ 0 h 43"/>
                <a:gd name="T4" fmla="*/ 0 w 50"/>
                <a:gd name="T5" fmla="*/ 0 h 43"/>
                <a:gd name="T6" fmla="*/ 25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5" y="43"/>
                  </a:moveTo>
                  <a:lnTo>
                    <a:pt x="50" y="0"/>
                  </a:lnTo>
                  <a:lnTo>
                    <a:pt x="0" y="0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4" name="Freeform 182"/>
            <p:cNvSpPr>
              <a:spLocks/>
            </p:cNvSpPr>
            <p:nvPr/>
          </p:nvSpPr>
          <p:spPr bwMode="auto">
            <a:xfrm>
              <a:off x="6453188" y="1728788"/>
              <a:ext cx="77788" cy="68263"/>
            </a:xfrm>
            <a:custGeom>
              <a:avLst/>
              <a:gdLst>
                <a:gd name="T0" fmla="*/ 24 w 49"/>
                <a:gd name="T1" fmla="*/ 43 h 43"/>
                <a:gd name="T2" fmla="*/ 49 w 49"/>
                <a:gd name="T3" fmla="*/ 0 h 43"/>
                <a:gd name="T4" fmla="*/ 0 w 49"/>
                <a:gd name="T5" fmla="*/ 0 h 43"/>
                <a:gd name="T6" fmla="*/ 24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4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5" name="Freeform 183"/>
            <p:cNvSpPr>
              <a:spLocks/>
            </p:cNvSpPr>
            <p:nvPr/>
          </p:nvSpPr>
          <p:spPr bwMode="auto">
            <a:xfrm>
              <a:off x="2400300" y="4075113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6" name="Freeform 184"/>
            <p:cNvSpPr>
              <a:spLocks/>
            </p:cNvSpPr>
            <p:nvPr/>
          </p:nvSpPr>
          <p:spPr bwMode="auto">
            <a:xfrm>
              <a:off x="2489200" y="2713038"/>
              <a:ext cx="77788" cy="66675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7" name="Freeform 185"/>
            <p:cNvSpPr>
              <a:spLocks/>
            </p:cNvSpPr>
            <p:nvPr/>
          </p:nvSpPr>
          <p:spPr bwMode="auto">
            <a:xfrm>
              <a:off x="2579688" y="2325688"/>
              <a:ext cx="77788" cy="66675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8" name="Freeform 186"/>
            <p:cNvSpPr>
              <a:spLocks/>
            </p:cNvSpPr>
            <p:nvPr/>
          </p:nvSpPr>
          <p:spPr bwMode="auto">
            <a:xfrm>
              <a:off x="2670175" y="2263775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89" name="Freeform 187"/>
            <p:cNvSpPr>
              <a:spLocks/>
            </p:cNvSpPr>
            <p:nvPr/>
          </p:nvSpPr>
          <p:spPr bwMode="auto">
            <a:xfrm>
              <a:off x="2759075" y="2247900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0" name="Freeform 188"/>
            <p:cNvSpPr>
              <a:spLocks/>
            </p:cNvSpPr>
            <p:nvPr/>
          </p:nvSpPr>
          <p:spPr bwMode="auto">
            <a:xfrm>
              <a:off x="2849563" y="2092325"/>
              <a:ext cx="77788" cy="68263"/>
            </a:xfrm>
            <a:custGeom>
              <a:avLst/>
              <a:gdLst>
                <a:gd name="T0" fmla="*/ 25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5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1" name="Freeform 189"/>
            <p:cNvSpPr>
              <a:spLocks/>
            </p:cNvSpPr>
            <p:nvPr/>
          </p:nvSpPr>
          <p:spPr bwMode="auto">
            <a:xfrm>
              <a:off x="2940050" y="2078038"/>
              <a:ext cx="77788" cy="66675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2" name="Freeform 190"/>
            <p:cNvSpPr>
              <a:spLocks/>
            </p:cNvSpPr>
            <p:nvPr/>
          </p:nvSpPr>
          <p:spPr bwMode="auto">
            <a:xfrm>
              <a:off x="3028950" y="2092325"/>
              <a:ext cx="77788" cy="68263"/>
            </a:xfrm>
            <a:custGeom>
              <a:avLst/>
              <a:gdLst>
                <a:gd name="T0" fmla="*/ 25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5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3" name="Freeform 191"/>
            <p:cNvSpPr>
              <a:spLocks/>
            </p:cNvSpPr>
            <p:nvPr/>
          </p:nvSpPr>
          <p:spPr bwMode="auto">
            <a:xfrm>
              <a:off x="3119438" y="2032000"/>
              <a:ext cx="77788" cy="66675"/>
            </a:xfrm>
            <a:custGeom>
              <a:avLst/>
              <a:gdLst>
                <a:gd name="T0" fmla="*/ 25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5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5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4" name="Freeform 192"/>
            <p:cNvSpPr>
              <a:spLocks/>
            </p:cNvSpPr>
            <p:nvPr/>
          </p:nvSpPr>
          <p:spPr bwMode="auto">
            <a:xfrm>
              <a:off x="3209925" y="2000250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5" name="Freeform 193"/>
            <p:cNvSpPr>
              <a:spLocks/>
            </p:cNvSpPr>
            <p:nvPr/>
          </p:nvSpPr>
          <p:spPr bwMode="auto">
            <a:xfrm>
              <a:off x="3300413" y="1908175"/>
              <a:ext cx="77788" cy="66675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6" name="Freeform 194"/>
            <p:cNvSpPr>
              <a:spLocks/>
            </p:cNvSpPr>
            <p:nvPr/>
          </p:nvSpPr>
          <p:spPr bwMode="auto">
            <a:xfrm>
              <a:off x="3390900" y="1922463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7" name="Freeform 195"/>
            <p:cNvSpPr>
              <a:spLocks/>
            </p:cNvSpPr>
            <p:nvPr/>
          </p:nvSpPr>
          <p:spPr bwMode="auto">
            <a:xfrm>
              <a:off x="3481388" y="1876425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8" name="Freeform 196"/>
            <p:cNvSpPr>
              <a:spLocks/>
            </p:cNvSpPr>
            <p:nvPr/>
          </p:nvSpPr>
          <p:spPr bwMode="auto">
            <a:xfrm>
              <a:off x="3570288" y="1844675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199" name="Freeform 197"/>
            <p:cNvSpPr>
              <a:spLocks/>
            </p:cNvSpPr>
            <p:nvPr/>
          </p:nvSpPr>
          <p:spPr bwMode="auto">
            <a:xfrm>
              <a:off x="3660775" y="1814513"/>
              <a:ext cx="77788" cy="66675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0" name="Freeform 198"/>
            <p:cNvSpPr>
              <a:spLocks/>
            </p:cNvSpPr>
            <p:nvPr/>
          </p:nvSpPr>
          <p:spPr bwMode="auto">
            <a:xfrm>
              <a:off x="3751263" y="1736725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1" name="Freeform 199"/>
            <p:cNvSpPr>
              <a:spLocks/>
            </p:cNvSpPr>
            <p:nvPr/>
          </p:nvSpPr>
          <p:spPr bwMode="auto">
            <a:xfrm>
              <a:off x="3840163" y="1768475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2" name="Freeform 200"/>
            <p:cNvSpPr>
              <a:spLocks/>
            </p:cNvSpPr>
            <p:nvPr/>
          </p:nvSpPr>
          <p:spPr bwMode="auto">
            <a:xfrm>
              <a:off x="3930650" y="1752600"/>
              <a:ext cx="77788" cy="68263"/>
            </a:xfrm>
            <a:custGeom>
              <a:avLst/>
              <a:gdLst>
                <a:gd name="T0" fmla="*/ 25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5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3" name="Freeform 201"/>
            <p:cNvSpPr>
              <a:spLocks/>
            </p:cNvSpPr>
            <p:nvPr/>
          </p:nvSpPr>
          <p:spPr bwMode="auto">
            <a:xfrm>
              <a:off x="4021138" y="1784350"/>
              <a:ext cx="77788" cy="66675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4" name="Freeform 202"/>
            <p:cNvSpPr>
              <a:spLocks/>
            </p:cNvSpPr>
            <p:nvPr/>
          </p:nvSpPr>
          <p:spPr bwMode="auto">
            <a:xfrm>
              <a:off x="4110038" y="1784350"/>
              <a:ext cx="77788" cy="66675"/>
            </a:xfrm>
            <a:custGeom>
              <a:avLst/>
              <a:gdLst>
                <a:gd name="T0" fmla="*/ 25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5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5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5" name="Freeform 203"/>
            <p:cNvSpPr>
              <a:spLocks/>
            </p:cNvSpPr>
            <p:nvPr/>
          </p:nvSpPr>
          <p:spPr bwMode="auto">
            <a:xfrm>
              <a:off x="4200525" y="1736725"/>
              <a:ext cx="77788" cy="68263"/>
            </a:xfrm>
            <a:custGeom>
              <a:avLst/>
              <a:gdLst>
                <a:gd name="T0" fmla="*/ 25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5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5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6" name="Freeform 204"/>
            <p:cNvSpPr>
              <a:spLocks/>
            </p:cNvSpPr>
            <p:nvPr/>
          </p:nvSpPr>
          <p:spPr bwMode="auto">
            <a:xfrm>
              <a:off x="4291013" y="1752600"/>
              <a:ext cx="77788" cy="68263"/>
            </a:xfrm>
            <a:custGeom>
              <a:avLst/>
              <a:gdLst>
                <a:gd name="T0" fmla="*/ 24 w 49"/>
                <a:gd name="T1" fmla="*/ 0 h 43"/>
                <a:gd name="T2" fmla="*/ 0 w 49"/>
                <a:gd name="T3" fmla="*/ 43 h 43"/>
                <a:gd name="T4" fmla="*/ 49 w 49"/>
                <a:gd name="T5" fmla="*/ 43 h 43"/>
                <a:gd name="T6" fmla="*/ 24 w 4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4" y="0"/>
                  </a:moveTo>
                  <a:lnTo>
                    <a:pt x="0" y="43"/>
                  </a:lnTo>
                  <a:lnTo>
                    <a:pt x="49" y="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7" name="Freeform 205"/>
            <p:cNvSpPr>
              <a:spLocks/>
            </p:cNvSpPr>
            <p:nvPr/>
          </p:nvSpPr>
          <p:spPr bwMode="auto">
            <a:xfrm>
              <a:off x="4381500" y="1784350"/>
              <a:ext cx="77788" cy="66675"/>
            </a:xfrm>
            <a:custGeom>
              <a:avLst/>
              <a:gdLst>
                <a:gd name="T0" fmla="*/ 24 w 49"/>
                <a:gd name="T1" fmla="*/ 0 h 42"/>
                <a:gd name="T2" fmla="*/ 0 w 49"/>
                <a:gd name="T3" fmla="*/ 42 h 42"/>
                <a:gd name="T4" fmla="*/ 49 w 49"/>
                <a:gd name="T5" fmla="*/ 42 h 42"/>
                <a:gd name="T6" fmla="*/ 24 w 4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2">
                  <a:moveTo>
                    <a:pt x="24" y="0"/>
                  </a:moveTo>
                  <a:lnTo>
                    <a:pt x="0" y="42"/>
                  </a:lnTo>
                  <a:lnTo>
                    <a:pt x="49" y="4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grpSp>
          <p:nvGrpSpPr>
            <p:cNvPr id="208" name="Group 407"/>
            <p:cNvGrpSpPr>
              <a:grpSpLocks/>
            </p:cNvGrpSpPr>
            <p:nvPr/>
          </p:nvGrpSpPr>
          <p:grpSpPr bwMode="auto">
            <a:xfrm>
              <a:off x="2392363" y="1720850"/>
              <a:ext cx="4144963" cy="2570163"/>
              <a:chOff x="1507" y="1084"/>
              <a:chExt cx="2611" cy="1619"/>
            </a:xfrm>
          </p:grpSpPr>
          <p:sp>
            <p:nvSpPr>
              <p:cNvPr id="216" name="Freeform 207"/>
              <p:cNvSpPr>
                <a:spLocks/>
              </p:cNvSpPr>
              <p:nvPr/>
            </p:nvSpPr>
            <p:spPr bwMode="auto">
              <a:xfrm>
                <a:off x="2817" y="108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17" name="Freeform 208"/>
              <p:cNvSpPr>
                <a:spLocks/>
              </p:cNvSpPr>
              <p:nvPr/>
            </p:nvSpPr>
            <p:spPr bwMode="auto">
              <a:xfrm>
                <a:off x="2874" y="110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18" name="Freeform 209"/>
              <p:cNvSpPr>
                <a:spLocks/>
              </p:cNvSpPr>
              <p:nvPr/>
            </p:nvSpPr>
            <p:spPr bwMode="auto">
              <a:xfrm>
                <a:off x="2930" y="1124"/>
                <a:ext cx="49" cy="42"/>
              </a:xfrm>
              <a:custGeom>
                <a:avLst/>
                <a:gdLst>
                  <a:gd name="T0" fmla="*/ 24 w 49"/>
                  <a:gd name="T1" fmla="*/ 0 h 42"/>
                  <a:gd name="T2" fmla="*/ 0 w 49"/>
                  <a:gd name="T3" fmla="*/ 42 h 42"/>
                  <a:gd name="T4" fmla="*/ 49 w 49"/>
                  <a:gd name="T5" fmla="*/ 42 h 42"/>
                  <a:gd name="T6" fmla="*/ 24 w 4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2">
                    <a:moveTo>
                      <a:pt x="24" y="0"/>
                    </a:moveTo>
                    <a:lnTo>
                      <a:pt x="0" y="42"/>
                    </a:lnTo>
                    <a:lnTo>
                      <a:pt x="49" y="4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19" name="Freeform 210"/>
              <p:cNvSpPr>
                <a:spLocks/>
              </p:cNvSpPr>
              <p:nvPr/>
            </p:nvSpPr>
            <p:spPr bwMode="auto">
              <a:xfrm>
                <a:off x="2987" y="111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0" name="Freeform 211"/>
              <p:cNvSpPr>
                <a:spLocks/>
              </p:cNvSpPr>
              <p:nvPr/>
            </p:nvSpPr>
            <p:spPr bwMode="auto">
              <a:xfrm>
                <a:off x="3044" y="108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1" name="Freeform 212"/>
              <p:cNvSpPr>
                <a:spLocks/>
              </p:cNvSpPr>
              <p:nvPr/>
            </p:nvSpPr>
            <p:spPr bwMode="auto">
              <a:xfrm>
                <a:off x="3100" y="1104"/>
                <a:ext cx="49" cy="43"/>
              </a:xfrm>
              <a:custGeom>
                <a:avLst/>
                <a:gdLst>
                  <a:gd name="T0" fmla="*/ 25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5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5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2" name="Freeform 213"/>
              <p:cNvSpPr>
                <a:spLocks/>
              </p:cNvSpPr>
              <p:nvPr/>
            </p:nvSpPr>
            <p:spPr bwMode="auto">
              <a:xfrm>
                <a:off x="3157" y="1114"/>
                <a:ext cx="49" cy="43"/>
              </a:xfrm>
              <a:custGeom>
                <a:avLst/>
                <a:gdLst>
                  <a:gd name="T0" fmla="*/ 25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5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5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3" name="Freeform 214"/>
              <p:cNvSpPr>
                <a:spLocks/>
              </p:cNvSpPr>
              <p:nvPr/>
            </p:nvSpPr>
            <p:spPr bwMode="auto">
              <a:xfrm>
                <a:off x="3214" y="109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4" name="Freeform 215"/>
              <p:cNvSpPr>
                <a:spLocks/>
              </p:cNvSpPr>
              <p:nvPr/>
            </p:nvSpPr>
            <p:spPr bwMode="auto">
              <a:xfrm>
                <a:off x="3271" y="111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5" name="Freeform 216"/>
              <p:cNvSpPr>
                <a:spLocks/>
              </p:cNvSpPr>
              <p:nvPr/>
            </p:nvSpPr>
            <p:spPr bwMode="auto">
              <a:xfrm>
                <a:off x="3328" y="109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6" name="Freeform 217"/>
              <p:cNvSpPr>
                <a:spLocks/>
              </p:cNvSpPr>
              <p:nvPr/>
            </p:nvSpPr>
            <p:spPr bwMode="auto">
              <a:xfrm>
                <a:off x="3384" y="108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7" name="Freeform 218"/>
              <p:cNvSpPr>
                <a:spLocks/>
              </p:cNvSpPr>
              <p:nvPr/>
            </p:nvSpPr>
            <p:spPr bwMode="auto">
              <a:xfrm>
                <a:off x="3441" y="110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8" name="Freeform 219"/>
              <p:cNvSpPr>
                <a:spLocks/>
              </p:cNvSpPr>
              <p:nvPr/>
            </p:nvSpPr>
            <p:spPr bwMode="auto">
              <a:xfrm>
                <a:off x="3498" y="108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29" name="Freeform 220"/>
              <p:cNvSpPr>
                <a:spLocks/>
              </p:cNvSpPr>
              <p:nvPr/>
            </p:nvSpPr>
            <p:spPr bwMode="auto">
              <a:xfrm>
                <a:off x="3555" y="111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0" name="Freeform 221"/>
              <p:cNvSpPr>
                <a:spLocks/>
              </p:cNvSpPr>
              <p:nvPr/>
            </p:nvSpPr>
            <p:spPr bwMode="auto">
              <a:xfrm>
                <a:off x="3611" y="108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1" name="Freeform 222"/>
              <p:cNvSpPr>
                <a:spLocks/>
              </p:cNvSpPr>
              <p:nvPr/>
            </p:nvSpPr>
            <p:spPr bwMode="auto">
              <a:xfrm>
                <a:off x="3668" y="111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2" name="Freeform 223"/>
              <p:cNvSpPr>
                <a:spLocks/>
              </p:cNvSpPr>
              <p:nvPr/>
            </p:nvSpPr>
            <p:spPr bwMode="auto">
              <a:xfrm>
                <a:off x="3725" y="109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3" name="Freeform 224"/>
              <p:cNvSpPr>
                <a:spLocks/>
              </p:cNvSpPr>
              <p:nvPr/>
            </p:nvSpPr>
            <p:spPr bwMode="auto">
              <a:xfrm>
                <a:off x="3781" y="1084"/>
                <a:ext cx="49" cy="43"/>
              </a:xfrm>
              <a:custGeom>
                <a:avLst/>
                <a:gdLst>
                  <a:gd name="T0" fmla="*/ 25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5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5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4" name="Freeform 225"/>
              <p:cNvSpPr>
                <a:spLocks/>
              </p:cNvSpPr>
              <p:nvPr/>
            </p:nvSpPr>
            <p:spPr bwMode="auto">
              <a:xfrm>
                <a:off x="3838" y="1104"/>
                <a:ext cx="49" cy="43"/>
              </a:xfrm>
              <a:custGeom>
                <a:avLst/>
                <a:gdLst>
                  <a:gd name="T0" fmla="*/ 25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5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5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5" name="Freeform 226"/>
              <p:cNvSpPr>
                <a:spLocks/>
              </p:cNvSpPr>
              <p:nvPr/>
            </p:nvSpPr>
            <p:spPr bwMode="auto">
              <a:xfrm>
                <a:off x="3895" y="108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6" name="Freeform 227"/>
              <p:cNvSpPr>
                <a:spLocks/>
              </p:cNvSpPr>
              <p:nvPr/>
            </p:nvSpPr>
            <p:spPr bwMode="auto">
              <a:xfrm>
                <a:off x="3952" y="111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7" name="Freeform 228"/>
              <p:cNvSpPr>
                <a:spLocks/>
              </p:cNvSpPr>
              <p:nvPr/>
            </p:nvSpPr>
            <p:spPr bwMode="auto">
              <a:xfrm>
                <a:off x="4009" y="108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8" name="Freeform 229"/>
              <p:cNvSpPr>
                <a:spLocks/>
              </p:cNvSpPr>
              <p:nvPr/>
            </p:nvSpPr>
            <p:spPr bwMode="auto">
              <a:xfrm>
                <a:off x="4065" y="1104"/>
                <a:ext cx="49" cy="43"/>
              </a:xfrm>
              <a:custGeom>
                <a:avLst/>
                <a:gdLst>
                  <a:gd name="T0" fmla="*/ 24 w 49"/>
                  <a:gd name="T1" fmla="*/ 0 h 43"/>
                  <a:gd name="T2" fmla="*/ 0 w 49"/>
                  <a:gd name="T3" fmla="*/ 43 h 43"/>
                  <a:gd name="T4" fmla="*/ 49 w 49"/>
                  <a:gd name="T5" fmla="*/ 43 h 43"/>
                  <a:gd name="T6" fmla="*/ 24 w 49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4" y="0"/>
                    </a:moveTo>
                    <a:lnTo>
                      <a:pt x="0" y="43"/>
                    </a:lnTo>
                    <a:lnTo>
                      <a:pt x="49" y="4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39" name="Rectangle 230"/>
              <p:cNvSpPr>
                <a:spLocks noChangeArrowheads="1"/>
              </p:cNvSpPr>
              <p:nvPr/>
            </p:nvSpPr>
            <p:spPr bwMode="auto">
              <a:xfrm>
                <a:off x="1514" y="2594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0" name="Rectangle 231"/>
              <p:cNvSpPr>
                <a:spLocks noChangeArrowheads="1"/>
              </p:cNvSpPr>
              <p:nvPr/>
            </p:nvSpPr>
            <p:spPr bwMode="auto">
              <a:xfrm>
                <a:off x="1571" y="23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1" name="Rectangle 232"/>
              <p:cNvSpPr>
                <a:spLocks noChangeArrowheads="1"/>
              </p:cNvSpPr>
              <p:nvPr/>
            </p:nvSpPr>
            <p:spPr bwMode="auto">
              <a:xfrm>
                <a:off x="1627" y="2301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2" name="Rectangle 233"/>
              <p:cNvSpPr>
                <a:spLocks noChangeArrowheads="1"/>
              </p:cNvSpPr>
              <p:nvPr/>
            </p:nvSpPr>
            <p:spPr bwMode="auto">
              <a:xfrm>
                <a:off x="1685" y="1862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3" name="Rectangle 234"/>
              <p:cNvSpPr>
                <a:spLocks noChangeArrowheads="1"/>
              </p:cNvSpPr>
              <p:nvPr/>
            </p:nvSpPr>
            <p:spPr bwMode="auto">
              <a:xfrm>
                <a:off x="1741" y="1862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4" name="Rectangle 235"/>
              <p:cNvSpPr>
                <a:spLocks noChangeArrowheads="1"/>
              </p:cNvSpPr>
              <p:nvPr/>
            </p:nvSpPr>
            <p:spPr bwMode="auto">
              <a:xfrm>
                <a:off x="1798" y="1668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5" name="Rectangle 236"/>
              <p:cNvSpPr>
                <a:spLocks noChangeArrowheads="1"/>
              </p:cNvSpPr>
              <p:nvPr/>
            </p:nvSpPr>
            <p:spPr bwMode="auto">
              <a:xfrm>
                <a:off x="1855" y="1668"/>
                <a:ext cx="42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6" name="Rectangle 237"/>
              <p:cNvSpPr>
                <a:spLocks noChangeArrowheads="1"/>
              </p:cNvSpPr>
              <p:nvPr/>
            </p:nvSpPr>
            <p:spPr bwMode="auto">
              <a:xfrm>
                <a:off x="1911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7" name="Rectangle 238"/>
              <p:cNvSpPr>
                <a:spLocks noChangeArrowheads="1"/>
              </p:cNvSpPr>
              <p:nvPr/>
            </p:nvSpPr>
            <p:spPr bwMode="auto">
              <a:xfrm>
                <a:off x="1968" y="1668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8" name="Rectangle 239"/>
              <p:cNvSpPr>
                <a:spLocks noChangeArrowheads="1"/>
              </p:cNvSpPr>
              <p:nvPr/>
            </p:nvSpPr>
            <p:spPr bwMode="auto">
              <a:xfrm>
                <a:off x="2025" y="1618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49" name="Rectangle 240"/>
              <p:cNvSpPr>
                <a:spLocks noChangeArrowheads="1"/>
              </p:cNvSpPr>
              <p:nvPr/>
            </p:nvSpPr>
            <p:spPr bwMode="auto">
              <a:xfrm>
                <a:off x="2082" y="1628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0" name="Rectangle 241"/>
              <p:cNvSpPr>
                <a:spLocks noChangeArrowheads="1"/>
              </p:cNvSpPr>
              <p:nvPr/>
            </p:nvSpPr>
            <p:spPr bwMode="auto">
              <a:xfrm>
                <a:off x="2138" y="1609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1" name="Rectangle 242"/>
              <p:cNvSpPr>
                <a:spLocks noChangeArrowheads="1"/>
              </p:cNvSpPr>
              <p:nvPr/>
            </p:nvSpPr>
            <p:spPr bwMode="auto">
              <a:xfrm>
                <a:off x="2195" y="15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2" name="Rectangle 243"/>
              <p:cNvSpPr>
                <a:spLocks noChangeArrowheads="1"/>
              </p:cNvSpPr>
              <p:nvPr/>
            </p:nvSpPr>
            <p:spPr bwMode="auto">
              <a:xfrm>
                <a:off x="2252" y="15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3" name="Rectangle 244"/>
              <p:cNvSpPr>
                <a:spLocks noChangeArrowheads="1"/>
              </p:cNvSpPr>
              <p:nvPr/>
            </p:nvSpPr>
            <p:spPr bwMode="auto">
              <a:xfrm>
                <a:off x="2309" y="1580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4" name="Rectangle 245"/>
              <p:cNvSpPr>
                <a:spLocks noChangeArrowheads="1"/>
              </p:cNvSpPr>
              <p:nvPr/>
            </p:nvSpPr>
            <p:spPr bwMode="auto">
              <a:xfrm>
                <a:off x="2366" y="1580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5" name="Rectangle 246"/>
              <p:cNvSpPr>
                <a:spLocks noChangeArrowheads="1"/>
              </p:cNvSpPr>
              <p:nvPr/>
            </p:nvSpPr>
            <p:spPr bwMode="auto">
              <a:xfrm>
                <a:off x="2422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6" name="Rectangle 247"/>
              <p:cNvSpPr>
                <a:spLocks noChangeArrowheads="1"/>
              </p:cNvSpPr>
              <p:nvPr/>
            </p:nvSpPr>
            <p:spPr bwMode="auto">
              <a:xfrm>
                <a:off x="2479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7" name="Rectangle 248"/>
              <p:cNvSpPr>
                <a:spLocks noChangeArrowheads="1"/>
              </p:cNvSpPr>
              <p:nvPr/>
            </p:nvSpPr>
            <p:spPr bwMode="auto">
              <a:xfrm>
                <a:off x="2536" y="1599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8" name="Rectangle 249"/>
              <p:cNvSpPr>
                <a:spLocks noChangeArrowheads="1"/>
              </p:cNvSpPr>
              <p:nvPr/>
            </p:nvSpPr>
            <p:spPr bwMode="auto">
              <a:xfrm>
                <a:off x="2592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59" name="Rectangle 250"/>
              <p:cNvSpPr>
                <a:spLocks noChangeArrowheads="1"/>
              </p:cNvSpPr>
              <p:nvPr/>
            </p:nvSpPr>
            <p:spPr bwMode="auto">
              <a:xfrm>
                <a:off x="2649" y="1570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0" name="Rectangle 251"/>
              <p:cNvSpPr>
                <a:spLocks noChangeArrowheads="1"/>
              </p:cNvSpPr>
              <p:nvPr/>
            </p:nvSpPr>
            <p:spPr bwMode="auto">
              <a:xfrm>
                <a:off x="2706" y="1580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1" name="Rectangle 252"/>
              <p:cNvSpPr>
                <a:spLocks noChangeArrowheads="1"/>
              </p:cNvSpPr>
              <p:nvPr/>
            </p:nvSpPr>
            <p:spPr bwMode="auto">
              <a:xfrm>
                <a:off x="2763" y="1580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2" name="Rectangle 253"/>
              <p:cNvSpPr>
                <a:spLocks noChangeArrowheads="1"/>
              </p:cNvSpPr>
              <p:nvPr/>
            </p:nvSpPr>
            <p:spPr bwMode="auto">
              <a:xfrm>
                <a:off x="2819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3" name="Rectangle 254"/>
              <p:cNvSpPr>
                <a:spLocks noChangeArrowheads="1"/>
              </p:cNvSpPr>
              <p:nvPr/>
            </p:nvSpPr>
            <p:spPr bwMode="auto">
              <a:xfrm>
                <a:off x="2877" y="1590"/>
                <a:ext cx="42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4" name="Rectangle 255"/>
              <p:cNvSpPr>
                <a:spLocks noChangeArrowheads="1"/>
              </p:cNvSpPr>
              <p:nvPr/>
            </p:nvSpPr>
            <p:spPr bwMode="auto">
              <a:xfrm>
                <a:off x="2933" y="15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5" name="Rectangle 256"/>
              <p:cNvSpPr>
                <a:spLocks noChangeArrowheads="1"/>
              </p:cNvSpPr>
              <p:nvPr/>
            </p:nvSpPr>
            <p:spPr bwMode="auto">
              <a:xfrm>
                <a:off x="2990" y="1590"/>
                <a:ext cx="42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6" name="Rectangle 257"/>
              <p:cNvSpPr>
                <a:spLocks noChangeArrowheads="1"/>
              </p:cNvSpPr>
              <p:nvPr/>
            </p:nvSpPr>
            <p:spPr bwMode="auto">
              <a:xfrm>
                <a:off x="3047" y="1580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7" name="Rectangle 258"/>
              <p:cNvSpPr>
                <a:spLocks noChangeArrowheads="1"/>
              </p:cNvSpPr>
              <p:nvPr/>
            </p:nvSpPr>
            <p:spPr bwMode="auto">
              <a:xfrm>
                <a:off x="3103" y="1580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8" name="Rectangle 259"/>
              <p:cNvSpPr>
                <a:spLocks noChangeArrowheads="1"/>
              </p:cNvSpPr>
              <p:nvPr/>
            </p:nvSpPr>
            <p:spPr bwMode="auto">
              <a:xfrm>
                <a:off x="3160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69" name="Rectangle 260"/>
              <p:cNvSpPr>
                <a:spLocks noChangeArrowheads="1"/>
              </p:cNvSpPr>
              <p:nvPr/>
            </p:nvSpPr>
            <p:spPr bwMode="auto">
              <a:xfrm>
                <a:off x="3217" y="1590"/>
                <a:ext cx="42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0" name="Rectangle 261"/>
              <p:cNvSpPr>
                <a:spLocks noChangeArrowheads="1"/>
              </p:cNvSpPr>
              <p:nvPr/>
            </p:nvSpPr>
            <p:spPr bwMode="auto">
              <a:xfrm>
                <a:off x="3274" y="15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1" name="Rectangle 262"/>
              <p:cNvSpPr>
                <a:spLocks noChangeArrowheads="1"/>
              </p:cNvSpPr>
              <p:nvPr/>
            </p:nvSpPr>
            <p:spPr bwMode="auto">
              <a:xfrm>
                <a:off x="3330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2" name="Rectangle 263"/>
              <p:cNvSpPr>
                <a:spLocks noChangeArrowheads="1"/>
              </p:cNvSpPr>
              <p:nvPr/>
            </p:nvSpPr>
            <p:spPr bwMode="auto">
              <a:xfrm>
                <a:off x="3387" y="1668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3" name="Rectangle 264"/>
              <p:cNvSpPr>
                <a:spLocks noChangeArrowheads="1"/>
              </p:cNvSpPr>
              <p:nvPr/>
            </p:nvSpPr>
            <p:spPr bwMode="auto">
              <a:xfrm>
                <a:off x="3444" y="1618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4" name="Rectangle 265"/>
              <p:cNvSpPr>
                <a:spLocks noChangeArrowheads="1"/>
              </p:cNvSpPr>
              <p:nvPr/>
            </p:nvSpPr>
            <p:spPr bwMode="auto">
              <a:xfrm>
                <a:off x="3501" y="1618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5" name="Rectangle 266"/>
              <p:cNvSpPr>
                <a:spLocks noChangeArrowheads="1"/>
              </p:cNvSpPr>
              <p:nvPr/>
            </p:nvSpPr>
            <p:spPr bwMode="auto">
              <a:xfrm>
                <a:off x="3558" y="1628"/>
                <a:ext cx="42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6" name="Rectangle 267"/>
              <p:cNvSpPr>
                <a:spLocks noChangeArrowheads="1"/>
              </p:cNvSpPr>
              <p:nvPr/>
            </p:nvSpPr>
            <p:spPr bwMode="auto">
              <a:xfrm>
                <a:off x="3614" y="1668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7" name="Rectangle 268"/>
              <p:cNvSpPr>
                <a:spLocks noChangeArrowheads="1"/>
              </p:cNvSpPr>
              <p:nvPr/>
            </p:nvSpPr>
            <p:spPr bwMode="auto">
              <a:xfrm>
                <a:off x="3671" y="1590"/>
                <a:ext cx="42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8" name="Rectangle 269"/>
              <p:cNvSpPr>
                <a:spLocks noChangeArrowheads="1"/>
              </p:cNvSpPr>
              <p:nvPr/>
            </p:nvSpPr>
            <p:spPr bwMode="auto">
              <a:xfrm>
                <a:off x="3728" y="1609"/>
                <a:ext cx="42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79" name="Rectangle 270"/>
              <p:cNvSpPr>
                <a:spLocks noChangeArrowheads="1"/>
              </p:cNvSpPr>
              <p:nvPr/>
            </p:nvSpPr>
            <p:spPr bwMode="auto">
              <a:xfrm>
                <a:off x="3784" y="1590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0" name="Rectangle 271"/>
              <p:cNvSpPr>
                <a:spLocks noChangeArrowheads="1"/>
              </p:cNvSpPr>
              <p:nvPr/>
            </p:nvSpPr>
            <p:spPr bwMode="auto">
              <a:xfrm>
                <a:off x="3841" y="15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1" name="Rectangle 272"/>
              <p:cNvSpPr>
                <a:spLocks noChangeArrowheads="1"/>
              </p:cNvSpPr>
              <p:nvPr/>
            </p:nvSpPr>
            <p:spPr bwMode="auto">
              <a:xfrm>
                <a:off x="3898" y="1609"/>
                <a:ext cx="43" cy="42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2" name="Rectangle 273"/>
              <p:cNvSpPr>
                <a:spLocks noChangeArrowheads="1"/>
              </p:cNvSpPr>
              <p:nvPr/>
            </p:nvSpPr>
            <p:spPr bwMode="auto">
              <a:xfrm>
                <a:off x="3955" y="15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3" name="Rectangle 274"/>
              <p:cNvSpPr>
                <a:spLocks noChangeArrowheads="1"/>
              </p:cNvSpPr>
              <p:nvPr/>
            </p:nvSpPr>
            <p:spPr bwMode="auto">
              <a:xfrm>
                <a:off x="4011" y="1599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4" name="Rectangle 275"/>
              <p:cNvSpPr>
                <a:spLocks noChangeArrowheads="1"/>
              </p:cNvSpPr>
              <p:nvPr/>
            </p:nvSpPr>
            <p:spPr bwMode="auto">
              <a:xfrm>
                <a:off x="4068" y="1618"/>
                <a:ext cx="43" cy="43"/>
              </a:xfrm>
              <a:prstGeom prst="rect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5" name="Rectangle 276"/>
              <p:cNvSpPr>
                <a:spLocks noChangeArrowheads="1"/>
              </p:cNvSpPr>
              <p:nvPr/>
            </p:nvSpPr>
            <p:spPr bwMode="auto">
              <a:xfrm>
                <a:off x="1515" y="2497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6" name="Rectangle 277"/>
              <p:cNvSpPr>
                <a:spLocks noChangeArrowheads="1"/>
              </p:cNvSpPr>
              <p:nvPr/>
            </p:nvSpPr>
            <p:spPr bwMode="auto">
              <a:xfrm>
                <a:off x="1572" y="239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7" name="Rectangle 278"/>
              <p:cNvSpPr>
                <a:spLocks noChangeArrowheads="1"/>
              </p:cNvSpPr>
              <p:nvPr/>
            </p:nvSpPr>
            <p:spPr bwMode="auto">
              <a:xfrm>
                <a:off x="1628" y="2204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8" name="Rectangle 279"/>
              <p:cNvSpPr>
                <a:spLocks noChangeArrowheads="1"/>
              </p:cNvSpPr>
              <p:nvPr/>
            </p:nvSpPr>
            <p:spPr bwMode="auto">
              <a:xfrm>
                <a:off x="1685" y="2087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89" name="Rectangle 280"/>
              <p:cNvSpPr>
                <a:spLocks noChangeArrowheads="1"/>
              </p:cNvSpPr>
              <p:nvPr/>
            </p:nvSpPr>
            <p:spPr bwMode="auto">
              <a:xfrm>
                <a:off x="1742" y="2087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0" name="Rectangle 281"/>
              <p:cNvSpPr>
                <a:spLocks noChangeArrowheads="1"/>
              </p:cNvSpPr>
              <p:nvPr/>
            </p:nvSpPr>
            <p:spPr bwMode="auto">
              <a:xfrm>
                <a:off x="1799" y="204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1" name="Rectangle 282"/>
              <p:cNvSpPr>
                <a:spLocks noChangeArrowheads="1"/>
              </p:cNvSpPr>
              <p:nvPr/>
            </p:nvSpPr>
            <p:spPr bwMode="auto">
              <a:xfrm>
                <a:off x="1855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2" name="Rectangle 283"/>
              <p:cNvSpPr>
                <a:spLocks noChangeArrowheads="1"/>
              </p:cNvSpPr>
              <p:nvPr/>
            </p:nvSpPr>
            <p:spPr bwMode="auto">
              <a:xfrm>
                <a:off x="1912" y="200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3" name="Rectangle 284"/>
              <p:cNvSpPr>
                <a:spLocks noChangeArrowheads="1"/>
              </p:cNvSpPr>
              <p:nvPr/>
            </p:nvSpPr>
            <p:spPr bwMode="auto">
              <a:xfrm>
                <a:off x="1969" y="198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4" name="Rectangle 285"/>
              <p:cNvSpPr>
                <a:spLocks noChangeArrowheads="1"/>
              </p:cNvSpPr>
              <p:nvPr/>
            </p:nvSpPr>
            <p:spPr bwMode="auto">
              <a:xfrm>
                <a:off x="2025" y="1970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5" name="Rectangle 286"/>
              <p:cNvSpPr>
                <a:spLocks noChangeArrowheads="1"/>
              </p:cNvSpPr>
              <p:nvPr/>
            </p:nvSpPr>
            <p:spPr bwMode="auto">
              <a:xfrm>
                <a:off x="2082" y="2009"/>
                <a:ext cx="43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6" name="Rectangle 287"/>
              <p:cNvSpPr>
                <a:spLocks noChangeArrowheads="1"/>
              </p:cNvSpPr>
              <p:nvPr/>
            </p:nvSpPr>
            <p:spPr bwMode="auto">
              <a:xfrm>
                <a:off x="2139" y="1970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7" name="Rectangle 288"/>
              <p:cNvSpPr>
                <a:spLocks noChangeArrowheads="1"/>
              </p:cNvSpPr>
              <p:nvPr/>
            </p:nvSpPr>
            <p:spPr bwMode="auto">
              <a:xfrm>
                <a:off x="2196" y="199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8" name="Rectangle 289"/>
              <p:cNvSpPr>
                <a:spLocks noChangeArrowheads="1"/>
              </p:cNvSpPr>
              <p:nvPr/>
            </p:nvSpPr>
            <p:spPr bwMode="auto">
              <a:xfrm>
                <a:off x="2253" y="1960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299" name="Rectangle 290"/>
              <p:cNvSpPr>
                <a:spLocks noChangeArrowheads="1"/>
              </p:cNvSpPr>
              <p:nvPr/>
            </p:nvSpPr>
            <p:spPr bwMode="auto">
              <a:xfrm>
                <a:off x="2309" y="1970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0" name="Rectangle 291"/>
              <p:cNvSpPr>
                <a:spLocks noChangeArrowheads="1"/>
              </p:cNvSpPr>
              <p:nvPr/>
            </p:nvSpPr>
            <p:spPr bwMode="auto">
              <a:xfrm>
                <a:off x="2366" y="1980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1" name="Rectangle 292"/>
              <p:cNvSpPr>
                <a:spLocks noChangeArrowheads="1"/>
              </p:cNvSpPr>
              <p:nvPr/>
            </p:nvSpPr>
            <p:spPr bwMode="auto">
              <a:xfrm>
                <a:off x="2423" y="200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2" name="Rectangle 293"/>
              <p:cNvSpPr>
                <a:spLocks noChangeArrowheads="1"/>
              </p:cNvSpPr>
              <p:nvPr/>
            </p:nvSpPr>
            <p:spPr bwMode="auto">
              <a:xfrm>
                <a:off x="2480" y="205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3" name="Rectangle 294"/>
              <p:cNvSpPr>
                <a:spLocks noChangeArrowheads="1"/>
              </p:cNvSpPr>
              <p:nvPr/>
            </p:nvSpPr>
            <p:spPr bwMode="auto">
              <a:xfrm>
                <a:off x="2536" y="204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4" name="Rectangle 295"/>
              <p:cNvSpPr>
                <a:spLocks noChangeArrowheads="1"/>
              </p:cNvSpPr>
              <p:nvPr/>
            </p:nvSpPr>
            <p:spPr bwMode="auto">
              <a:xfrm>
                <a:off x="2593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5" name="Rectangle 296"/>
              <p:cNvSpPr>
                <a:spLocks noChangeArrowheads="1"/>
              </p:cNvSpPr>
              <p:nvPr/>
            </p:nvSpPr>
            <p:spPr bwMode="auto">
              <a:xfrm>
                <a:off x="2650" y="204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6" name="Rectangle 297"/>
              <p:cNvSpPr>
                <a:spLocks noChangeArrowheads="1"/>
              </p:cNvSpPr>
              <p:nvPr/>
            </p:nvSpPr>
            <p:spPr bwMode="auto">
              <a:xfrm>
                <a:off x="2706" y="2058"/>
                <a:ext cx="43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7" name="Rectangle 298"/>
              <p:cNvSpPr>
                <a:spLocks noChangeArrowheads="1"/>
              </p:cNvSpPr>
              <p:nvPr/>
            </p:nvSpPr>
            <p:spPr bwMode="auto">
              <a:xfrm>
                <a:off x="2764" y="204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8" name="Rectangle 299"/>
              <p:cNvSpPr>
                <a:spLocks noChangeArrowheads="1"/>
              </p:cNvSpPr>
              <p:nvPr/>
            </p:nvSpPr>
            <p:spPr bwMode="auto">
              <a:xfrm>
                <a:off x="2820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09" name="Rectangle 300"/>
              <p:cNvSpPr>
                <a:spLocks noChangeArrowheads="1"/>
              </p:cNvSpPr>
              <p:nvPr/>
            </p:nvSpPr>
            <p:spPr bwMode="auto">
              <a:xfrm>
                <a:off x="2877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0" name="Rectangle 301"/>
              <p:cNvSpPr>
                <a:spLocks noChangeArrowheads="1"/>
              </p:cNvSpPr>
              <p:nvPr/>
            </p:nvSpPr>
            <p:spPr bwMode="auto">
              <a:xfrm>
                <a:off x="2934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1" name="Rectangle 302"/>
              <p:cNvSpPr>
                <a:spLocks noChangeArrowheads="1"/>
              </p:cNvSpPr>
              <p:nvPr/>
            </p:nvSpPr>
            <p:spPr bwMode="auto">
              <a:xfrm>
                <a:off x="2990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2" name="Rectangle 303"/>
              <p:cNvSpPr>
                <a:spLocks noChangeArrowheads="1"/>
              </p:cNvSpPr>
              <p:nvPr/>
            </p:nvSpPr>
            <p:spPr bwMode="auto">
              <a:xfrm>
                <a:off x="3047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3" name="Rectangle 304"/>
              <p:cNvSpPr>
                <a:spLocks noChangeArrowheads="1"/>
              </p:cNvSpPr>
              <p:nvPr/>
            </p:nvSpPr>
            <p:spPr bwMode="auto">
              <a:xfrm>
                <a:off x="3104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4" name="Rectangle 305"/>
              <p:cNvSpPr>
                <a:spLocks noChangeArrowheads="1"/>
              </p:cNvSpPr>
              <p:nvPr/>
            </p:nvSpPr>
            <p:spPr bwMode="auto">
              <a:xfrm>
                <a:off x="3161" y="201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5" name="Rectangle 306"/>
              <p:cNvSpPr>
                <a:spLocks noChangeArrowheads="1"/>
              </p:cNvSpPr>
              <p:nvPr/>
            </p:nvSpPr>
            <p:spPr bwMode="auto">
              <a:xfrm>
                <a:off x="3217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6" name="Rectangle 307"/>
              <p:cNvSpPr>
                <a:spLocks noChangeArrowheads="1"/>
              </p:cNvSpPr>
              <p:nvPr/>
            </p:nvSpPr>
            <p:spPr bwMode="auto">
              <a:xfrm>
                <a:off x="3274" y="2038"/>
                <a:ext cx="43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7" name="Rectangle 308"/>
              <p:cNvSpPr>
                <a:spLocks noChangeArrowheads="1"/>
              </p:cNvSpPr>
              <p:nvPr/>
            </p:nvSpPr>
            <p:spPr bwMode="auto">
              <a:xfrm>
                <a:off x="3331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8" name="Rectangle 309"/>
              <p:cNvSpPr>
                <a:spLocks noChangeArrowheads="1"/>
              </p:cNvSpPr>
              <p:nvPr/>
            </p:nvSpPr>
            <p:spPr bwMode="auto">
              <a:xfrm>
                <a:off x="3387" y="2038"/>
                <a:ext cx="43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19" name="Rectangle 310"/>
              <p:cNvSpPr>
                <a:spLocks noChangeArrowheads="1"/>
              </p:cNvSpPr>
              <p:nvPr/>
            </p:nvSpPr>
            <p:spPr bwMode="auto">
              <a:xfrm>
                <a:off x="3445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0" name="Rectangle 311"/>
              <p:cNvSpPr>
                <a:spLocks noChangeArrowheads="1"/>
              </p:cNvSpPr>
              <p:nvPr/>
            </p:nvSpPr>
            <p:spPr bwMode="auto">
              <a:xfrm>
                <a:off x="3501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1" name="Rectangle 312"/>
              <p:cNvSpPr>
                <a:spLocks noChangeArrowheads="1"/>
              </p:cNvSpPr>
              <p:nvPr/>
            </p:nvSpPr>
            <p:spPr bwMode="auto">
              <a:xfrm>
                <a:off x="3558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2" name="Rectangle 313"/>
              <p:cNvSpPr>
                <a:spLocks noChangeArrowheads="1"/>
              </p:cNvSpPr>
              <p:nvPr/>
            </p:nvSpPr>
            <p:spPr bwMode="auto">
              <a:xfrm>
                <a:off x="3615" y="201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3" name="Rectangle 314"/>
              <p:cNvSpPr>
                <a:spLocks noChangeArrowheads="1"/>
              </p:cNvSpPr>
              <p:nvPr/>
            </p:nvSpPr>
            <p:spPr bwMode="auto">
              <a:xfrm>
                <a:off x="3671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4" name="Rectangle 315"/>
              <p:cNvSpPr>
                <a:spLocks noChangeArrowheads="1"/>
              </p:cNvSpPr>
              <p:nvPr/>
            </p:nvSpPr>
            <p:spPr bwMode="auto">
              <a:xfrm>
                <a:off x="3728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5" name="Rectangle 316"/>
              <p:cNvSpPr>
                <a:spLocks noChangeArrowheads="1"/>
              </p:cNvSpPr>
              <p:nvPr/>
            </p:nvSpPr>
            <p:spPr bwMode="auto">
              <a:xfrm>
                <a:off x="3785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6" name="Rectangle 317"/>
              <p:cNvSpPr>
                <a:spLocks noChangeArrowheads="1"/>
              </p:cNvSpPr>
              <p:nvPr/>
            </p:nvSpPr>
            <p:spPr bwMode="auto">
              <a:xfrm>
                <a:off x="3842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7" name="Rectangle 318"/>
              <p:cNvSpPr>
                <a:spLocks noChangeArrowheads="1"/>
              </p:cNvSpPr>
              <p:nvPr/>
            </p:nvSpPr>
            <p:spPr bwMode="auto">
              <a:xfrm>
                <a:off x="3898" y="2028"/>
                <a:ext cx="43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8" name="Rectangle 319"/>
              <p:cNvSpPr>
                <a:spLocks noChangeArrowheads="1"/>
              </p:cNvSpPr>
              <p:nvPr/>
            </p:nvSpPr>
            <p:spPr bwMode="auto">
              <a:xfrm>
                <a:off x="3956" y="2038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29" name="Rectangle 320"/>
              <p:cNvSpPr>
                <a:spLocks noChangeArrowheads="1"/>
              </p:cNvSpPr>
              <p:nvPr/>
            </p:nvSpPr>
            <p:spPr bwMode="auto">
              <a:xfrm>
                <a:off x="4012" y="2028"/>
                <a:ext cx="42" cy="4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0" name="Rectangle 321"/>
              <p:cNvSpPr>
                <a:spLocks noChangeArrowheads="1"/>
              </p:cNvSpPr>
              <p:nvPr/>
            </p:nvSpPr>
            <p:spPr bwMode="auto">
              <a:xfrm>
                <a:off x="4069" y="2019"/>
                <a:ext cx="42" cy="4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1" name="Freeform 322"/>
              <p:cNvSpPr>
                <a:spLocks/>
              </p:cNvSpPr>
              <p:nvPr/>
            </p:nvSpPr>
            <p:spPr bwMode="auto">
              <a:xfrm>
                <a:off x="1507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2" name="Freeform 323"/>
              <p:cNvSpPr>
                <a:spLocks/>
              </p:cNvSpPr>
              <p:nvPr/>
            </p:nvSpPr>
            <p:spPr bwMode="auto">
              <a:xfrm>
                <a:off x="1563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3" name="Freeform 324"/>
              <p:cNvSpPr>
                <a:spLocks/>
              </p:cNvSpPr>
              <p:nvPr/>
            </p:nvSpPr>
            <p:spPr bwMode="auto">
              <a:xfrm>
                <a:off x="1620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4" name="Freeform 325"/>
              <p:cNvSpPr>
                <a:spLocks/>
              </p:cNvSpPr>
              <p:nvPr/>
            </p:nvSpPr>
            <p:spPr bwMode="auto">
              <a:xfrm>
                <a:off x="1677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5" name="Freeform 326"/>
              <p:cNvSpPr>
                <a:spLocks/>
              </p:cNvSpPr>
              <p:nvPr/>
            </p:nvSpPr>
            <p:spPr bwMode="auto">
              <a:xfrm>
                <a:off x="1734" y="2635"/>
                <a:ext cx="57" cy="58"/>
              </a:xfrm>
              <a:custGeom>
                <a:avLst/>
                <a:gdLst>
                  <a:gd name="T0" fmla="*/ 28 w 57"/>
                  <a:gd name="T1" fmla="*/ 0 h 58"/>
                  <a:gd name="T2" fmla="*/ 57 w 57"/>
                  <a:gd name="T3" fmla="*/ 29 h 58"/>
                  <a:gd name="T4" fmla="*/ 28 w 57"/>
                  <a:gd name="T5" fmla="*/ 58 h 58"/>
                  <a:gd name="T6" fmla="*/ 0 w 57"/>
                  <a:gd name="T7" fmla="*/ 29 h 58"/>
                  <a:gd name="T8" fmla="*/ 28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0"/>
                    </a:moveTo>
                    <a:lnTo>
                      <a:pt x="57" y="29"/>
                    </a:lnTo>
                    <a:lnTo>
                      <a:pt x="28" y="58"/>
                    </a:lnTo>
                    <a:lnTo>
                      <a:pt x="0" y="2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6" name="Freeform 327"/>
              <p:cNvSpPr>
                <a:spLocks/>
              </p:cNvSpPr>
              <p:nvPr/>
            </p:nvSpPr>
            <p:spPr bwMode="auto">
              <a:xfrm>
                <a:off x="1791" y="2635"/>
                <a:ext cx="57" cy="58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29 h 58"/>
                  <a:gd name="T4" fmla="*/ 29 w 57"/>
                  <a:gd name="T5" fmla="*/ 58 h 58"/>
                  <a:gd name="T6" fmla="*/ 0 w 57"/>
                  <a:gd name="T7" fmla="*/ 29 h 58"/>
                  <a:gd name="T8" fmla="*/ 29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7" name="Freeform 328"/>
              <p:cNvSpPr>
                <a:spLocks/>
              </p:cNvSpPr>
              <p:nvPr/>
            </p:nvSpPr>
            <p:spPr bwMode="auto">
              <a:xfrm>
                <a:off x="1847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8" name="Freeform 329"/>
              <p:cNvSpPr>
                <a:spLocks/>
              </p:cNvSpPr>
              <p:nvPr/>
            </p:nvSpPr>
            <p:spPr bwMode="auto">
              <a:xfrm>
                <a:off x="1904" y="2635"/>
                <a:ext cx="57" cy="58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29 h 58"/>
                  <a:gd name="T4" fmla="*/ 29 w 57"/>
                  <a:gd name="T5" fmla="*/ 58 h 58"/>
                  <a:gd name="T6" fmla="*/ 0 w 57"/>
                  <a:gd name="T7" fmla="*/ 29 h 58"/>
                  <a:gd name="T8" fmla="*/ 29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39" name="Freeform 330"/>
              <p:cNvSpPr>
                <a:spLocks/>
              </p:cNvSpPr>
              <p:nvPr/>
            </p:nvSpPr>
            <p:spPr bwMode="auto">
              <a:xfrm>
                <a:off x="1961" y="2626"/>
                <a:ext cx="57" cy="57"/>
              </a:xfrm>
              <a:custGeom>
                <a:avLst/>
                <a:gdLst>
                  <a:gd name="T0" fmla="*/ 29 w 57"/>
                  <a:gd name="T1" fmla="*/ 0 h 57"/>
                  <a:gd name="T2" fmla="*/ 57 w 57"/>
                  <a:gd name="T3" fmla="*/ 29 h 57"/>
                  <a:gd name="T4" fmla="*/ 29 w 57"/>
                  <a:gd name="T5" fmla="*/ 57 h 57"/>
                  <a:gd name="T6" fmla="*/ 0 w 57"/>
                  <a:gd name="T7" fmla="*/ 29 h 57"/>
                  <a:gd name="T8" fmla="*/ 29 w 57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7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0" name="Freeform 331"/>
              <p:cNvSpPr>
                <a:spLocks/>
              </p:cNvSpPr>
              <p:nvPr/>
            </p:nvSpPr>
            <p:spPr bwMode="auto">
              <a:xfrm>
                <a:off x="2017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1" name="Freeform 332"/>
              <p:cNvSpPr>
                <a:spLocks/>
              </p:cNvSpPr>
              <p:nvPr/>
            </p:nvSpPr>
            <p:spPr bwMode="auto">
              <a:xfrm>
                <a:off x="2074" y="2626"/>
                <a:ext cx="58" cy="57"/>
              </a:xfrm>
              <a:custGeom>
                <a:avLst/>
                <a:gdLst>
                  <a:gd name="T0" fmla="*/ 29 w 58"/>
                  <a:gd name="T1" fmla="*/ 0 h 57"/>
                  <a:gd name="T2" fmla="*/ 58 w 58"/>
                  <a:gd name="T3" fmla="*/ 29 h 57"/>
                  <a:gd name="T4" fmla="*/ 29 w 58"/>
                  <a:gd name="T5" fmla="*/ 57 h 57"/>
                  <a:gd name="T6" fmla="*/ 0 w 58"/>
                  <a:gd name="T7" fmla="*/ 29 h 57"/>
                  <a:gd name="T8" fmla="*/ 29 w 58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7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7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2" name="Freeform 333"/>
              <p:cNvSpPr>
                <a:spLocks/>
              </p:cNvSpPr>
              <p:nvPr/>
            </p:nvSpPr>
            <p:spPr bwMode="auto">
              <a:xfrm>
                <a:off x="2131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3" name="Freeform 334"/>
              <p:cNvSpPr>
                <a:spLocks/>
              </p:cNvSpPr>
              <p:nvPr/>
            </p:nvSpPr>
            <p:spPr bwMode="auto">
              <a:xfrm>
                <a:off x="2188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4" name="Freeform 335"/>
              <p:cNvSpPr>
                <a:spLocks/>
              </p:cNvSpPr>
              <p:nvPr/>
            </p:nvSpPr>
            <p:spPr bwMode="auto">
              <a:xfrm>
                <a:off x="2245" y="2635"/>
                <a:ext cx="57" cy="58"/>
              </a:xfrm>
              <a:custGeom>
                <a:avLst/>
                <a:gdLst>
                  <a:gd name="T0" fmla="*/ 28 w 57"/>
                  <a:gd name="T1" fmla="*/ 0 h 58"/>
                  <a:gd name="T2" fmla="*/ 57 w 57"/>
                  <a:gd name="T3" fmla="*/ 29 h 58"/>
                  <a:gd name="T4" fmla="*/ 28 w 57"/>
                  <a:gd name="T5" fmla="*/ 58 h 58"/>
                  <a:gd name="T6" fmla="*/ 0 w 57"/>
                  <a:gd name="T7" fmla="*/ 29 h 58"/>
                  <a:gd name="T8" fmla="*/ 28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0"/>
                    </a:moveTo>
                    <a:lnTo>
                      <a:pt x="57" y="29"/>
                    </a:lnTo>
                    <a:lnTo>
                      <a:pt x="28" y="58"/>
                    </a:lnTo>
                    <a:lnTo>
                      <a:pt x="0" y="2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5" name="Freeform 336"/>
              <p:cNvSpPr>
                <a:spLocks/>
              </p:cNvSpPr>
              <p:nvPr/>
            </p:nvSpPr>
            <p:spPr bwMode="auto">
              <a:xfrm>
                <a:off x="2301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6" name="Freeform 337"/>
              <p:cNvSpPr>
                <a:spLocks/>
              </p:cNvSpPr>
              <p:nvPr/>
            </p:nvSpPr>
            <p:spPr bwMode="auto">
              <a:xfrm>
                <a:off x="2358" y="2626"/>
                <a:ext cx="58" cy="57"/>
              </a:xfrm>
              <a:custGeom>
                <a:avLst/>
                <a:gdLst>
                  <a:gd name="T0" fmla="*/ 29 w 58"/>
                  <a:gd name="T1" fmla="*/ 0 h 57"/>
                  <a:gd name="T2" fmla="*/ 58 w 58"/>
                  <a:gd name="T3" fmla="*/ 29 h 57"/>
                  <a:gd name="T4" fmla="*/ 29 w 58"/>
                  <a:gd name="T5" fmla="*/ 57 h 57"/>
                  <a:gd name="T6" fmla="*/ 0 w 58"/>
                  <a:gd name="T7" fmla="*/ 29 h 57"/>
                  <a:gd name="T8" fmla="*/ 29 w 58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7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7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7" name="Freeform 338"/>
              <p:cNvSpPr>
                <a:spLocks/>
              </p:cNvSpPr>
              <p:nvPr/>
            </p:nvSpPr>
            <p:spPr bwMode="auto">
              <a:xfrm>
                <a:off x="2415" y="2635"/>
                <a:ext cx="57" cy="58"/>
              </a:xfrm>
              <a:custGeom>
                <a:avLst/>
                <a:gdLst>
                  <a:gd name="T0" fmla="*/ 28 w 57"/>
                  <a:gd name="T1" fmla="*/ 0 h 58"/>
                  <a:gd name="T2" fmla="*/ 57 w 57"/>
                  <a:gd name="T3" fmla="*/ 29 h 58"/>
                  <a:gd name="T4" fmla="*/ 28 w 57"/>
                  <a:gd name="T5" fmla="*/ 58 h 58"/>
                  <a:gd name="T6" fmla="*/ 0 w 57"/>
                  <a:gd name="T7" fmla="*/ 29 h 58"/>
                  <a:gd name="T8" fmla="*/ 28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0"/>
                    </a:moveTo>
                    <a:lnTo>
                      <a:pt x="57" y="29"/>
                    </a:lnTo>
                    <a:lnTo>
                      <a:pt x="28" y="58"/>
                    </a:lnTo>
                    <a:lnTo>
                      <a:pt x="0" y="2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8" name="Freeform 339"/>
              <p:cNvSpPr>
                <a:spLocks/>
              </p:cNvSpPr>
              <p:nvPr/>
            </p:nvSpPr>
            <p:spPr bwMode="auto">
              <a:xfrm>
                <a:off x="2472" y="2635"/>
                <a:ext cx="57" cy="58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29 h 58"/>
                  <a:gd name="T4" fmla="*/ 29 w 57"/>
                  <a:gd name="T5" fmla="*/ 58 h 58"/>
                  <a:gd name="T6" fmla="*/ 0 w 57"/>
                  <a:gd name="T7" fmla="*/ 29 h 58"/>
                  <a:gd name="T8" fmla="*/ 29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49" name="Freeform 340"/>
              <p:cNvSpPr>
                <a:spLocks/>
              </p:cNvSpPr>
              <p:nvPr/>
            </p:nvSpPr>
            <p:spPr bwMode="auto">
              <a:xfrm>
                <a:off x="2528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0" name="Freeform 341"/>
              <p:cNvSpPr>
                <a:spLocks/>
              </p:cNvSpPr>
              <p:nvPr/>
            </p:nvSpPr>
            <p:spPr bwMode="auto">
              <a:xfrm>
                <a:off x="2585" y="2635"/>
                <a:ext cx="57" cy="58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29 h 58"/>
                  <a:gd name="T4" fmla="*/ 29 w 57"/>
                  <a:gd name="T5" fmla="*/ 58 h 58"/>
                  <a:gd name="T6" fmla="*/ 0 w 57"/>
                  <a:gd name="T7" fmla="*/ 29 h 58"/>
                  <a:gd name="T8" fmla="*/ 29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1" name="Freeform 342"/>
              <p:cNvSpPr>
                <a:spLocks/>
              </p:cNvSpPr>
              <p:nvPr/>
            </p:nvSpPr>
            <p:spPr bwMode="auto">
              <a:xfrm>
                <a:off x="2642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2" name="Freeform 343"/>
              <p:cNvSpPr>
                <a:spLocks/>
              </p:cNvSpPr>
              <p:nvPr/>
            </p:nvSpPr>
            <p:spPr bwMode="auto">
              <a:xfrm>
                <a:off x="2698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3" name="Freeform 344"/>
              <p:cNvSpPr>
                <a:spLocks/>
              </p:cNvSpPr>
              <p:nvPr/>
            </p:nvSpPr>
            <p:spPr bwMode="auto">
              <a:xfrm>
                <a:off x="2755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4" name="Freeform 345"/>
              <p:cNvSpPr>
                <a:spLocks/>
              </p:cNvSpPr>
              <p:nvPr/>
            </p:nvSpPr>
            <p:spPr bwMode="auto">
              <a:xfrm>
                <a:off x="2812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5" name="Freeform 346"/>
              <p:cNvSpPr>
                <a:spLocks/>
              </p:cNvSpPr>
              <p:nvPr/>
            </p:nvSpPr>
            <p:spPr bwMode="auto">
              <a:xfrm>
                <a:off x="2869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6" name="Freeform 347"/>
              <p:cNvSpPr>
                <a:spLocks/>
              </p:cNvSpPr>
              <p:nvPr/>
            </p:nvSpPr>
            <p:spPr bwMode="auto">
              <a:xfrm>
                <a:off x="2926" y="2645"/>
                <a:ext cx="57" cy="58"/>
              </a:xfrm>
              <a:custGeom>
                <a:avLst/>
                <a:gdLst>
                  <a:gd name="T0" fmla="*/ 28 w 57"/>
                  <a:gd name="T1" fmla="*/ 0 h 58"/>
                  <a:gd name="T2" fmla="*/ 57 w 57"/>
                  <a:gd name="T3" fmla="*/ 29 h 58"/>
                  <a:gd name="T4" fmla="*/ 28 w 57"/>
                  <a:gd name="T5" fmla="*/ 58 h 58"/>
                  <a:gd name="T6" fmla="*/ 0 w 57"/>
                  <a:gd name="T7" fmla="*/ 29 h 58"/>
                  <a:gd name="T8" fmla="*/ 28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0"/>
                    </a:moveTo>
                    <a:lnTo>
                      <a:pt x="57" y="29"/>
                    </a:lnTo>
                    <a:lnTo>
                      <a:pt x="28" y="58"/>
                    </a:lnTo>
                    <a:lnTo>
                      <a:pt x="0" y="2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7" name="Freeform 348"/>
              <p:cNvSpPr>
                <a:spLocks/>
              </p:cNvSpPr>
              <p:nvPr/>
            </p:nvSpPr>
            <p:spPr bwMode="auto">
              <a:xfrm>
                <a:off x="2982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8" name="Freeform 349"/>
              <p:cNvSpPr>
                <a:spLocks/>
              </p:cNvSpPr>
              <p:nvPr/>
            </p:nvSpPr>
            <p:spPr bwMode="auto">
              <a:xfrm>
                <a:off x="3039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59" name="Freeform 350"/>
              <p:cNvSpPr>
                <a:spLocks/>
              </p:cNvSpPr>
              <p:nvPr/>
            </p:nvSpPr>
            <p:spPr bwMode="auto">
              <a:xfrm>
                <a:off x="3096" y="2635"/>
                <a:ext cx="57" cy="58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29 h 58"/>
                  <a:gd name="T4" fmla="*/ 29 w 57"/>
                  <a:gd name="T5" fmla="*/ 58 h 58"/>
                  <a:gd name="T6" fmla="*/ 0 w 57"/>
                  <a:gd name="T7" fmla="*/ 29 h 58"/>
                  <a:gd name="T8" fmla="*/ 29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0" name="Freeform 351"/>
              <p:cNvSpPr>
                <a:spLocks/>
              </p:cNvSpPr>
              <p:nvPr/>
            </p:nvSpPr>
            <p:spPr bwMode="auto">
              <a:xfrm>
                <a:off x="3153" y="2645"/>
                <a:ext cx="57" cy="58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29 h 58"/>
                  <a:gd name="T4" fmla="*/ 29 w 57"/>
                  <a:gd name="T5" fmla="*/ 58 h 58"/>
                  <a:gd name="T6" fmla="*/ 0 w 57"/>
                  <a:gd name="T7" fmla="*/ 29 h 58"/>
                  <a:gd name="T8" fmla="*/ 29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1" name="Freeform 352"/>
              <p:cNvSpPr>
                <a:spLocks/>
              </p:cNvSpPr>
              <p:nvPr/>
            </p:nvSpPr>
            <p:spPr bwMode="auto">
              <a:xfrm>
                <a:off x="3209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2" name="Freeform 353"/>
              <p:cNvSpPr>
                <a:spLocks/>
              </p:cNvSpPr>
              <p:nvPr/>
            </p:nvSpPr>
            <p:spPr bwMode="auto">
              <a:xfrm>
                <a:off x="3266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3" name="Freeform 354"/>
              <p:cNvSpPr>
                <a:spLocks/>
              </p:cNvSpPr>
              <p:nvPr/>
            </p:nvSpPr>
            <p:spPr bwMode="auto">
              <a:xfrm>
                <a:off x="3323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4" name="Freeform 355"/>
              <p:cNvSpPr>
                <a:spLocks/>
              </p:cNvSpPr>
              <p:nvPr/>
            </p:nvSpPr>
            <p:spPr bwMode="auto">
              <a:xfrm>
                <a:off x="3379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5" name="Freeform 356"/>
              <p:cNvSpPr>
                <a:spLocks/>
              </p:cNvSpPr>
              <p:nvPr/>
            </p:nvSpPr>
            <p:spPr bwMode="auto">
              <a:xfrm>
                <a:off x="3437" y="2635"/>
                <a:ext cx="57" cy="58"/>
              </a:xfrm>
              <a:custGeom>
                <a:avLst/>
                <a:gdLst>
                  <a:gd name="T0" fmla="*/ 28 w 57"/>
                  <a:gd name="T1" fmla="*/ 0 h 58"/>
                  <a:gd name="T2" fmla="*/ 57 w 57"/>
                  <a:gd name="T3" fmla="*/ 29 h 58"/>
                  <a:gd name="T4" fmla="*/ 28 w 57"/>
                  <a:gd name="T5" fmla="*/ 58 h 58"/>
                  <a:gd name="T6" fmla="*/ 0 w 57"/>
                  <a:gd name="T7" fmla="*/ 29 h 58"/>
                  <a:gd name="T8" fmla="*/ 28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0"/>
                    </a:moveTo>
                    <a:lnTo>
                      <a:pt x="57" y="29"/>
                    </a:lnTo>
                    <a:lnTo>
                      <a:pt x="28" y="58"/>
                    </a:lnTo>
                    <a:lnTo>
                      <a:pt x="0" y="2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6" name="Freeform 357"/>
              <p:cNvSpPr>
                <a:spLocks/>
              </p:cNvSpPr>
              <p:nvPr/>
            </p:nvSpPr>
            <p:spPr bwMode="auto">
              <a:xfrm>
                <a:off x="3493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7" name="Freeform 358"/>
              <p:cNvSpPr>
                <a:spLocks/>
              </p:cNvSpPr>
              <p:nvPr/>
            </p:nvSpPr>
            <p:spPr bwMode="auto">
              <a:xfrm>
                <a:off x="3550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8" name="Freeform 359"/>
              <p:cNvSpPr>
                <a:spLocks/>
              </p:cNvSpPr>
              <p:nvPr/>
            </p:nvSpPr>
            <p:spPr bwMode="auto">
              <a:xfrm>
                <a:off x="3607" y="2645"/>
                <a:ext cx="57" cy="58"/>
              </a:xfrm>
              <a:custGeom>
                <a:avLst/>
                <a:gdLst>
                  <a:gd name="T0" fmla="*/ 28 w 57"/>
                  <a:gd name="T1" fmla="*/ 0 h 58"/>
                  <a:gd name="T2" fmla="*/ 57 w 57"/>
                  <a:gd name="T3" fmla="*/ 29 h 58"/>
                  <a:gd name="T4" fmla="*/ 28 w 57"/>
                  <a:gd name="T5" fmla="*/ 58 h 58"/>
                  <a:gd name="T6" fmla="*/ 0 w 57"/>
                  <a:gd name="T7" fmla="*/ 29 h 58"/>
                  <a:gd name="T8" fmla="*/ 28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0"/>
                    </a:moveTo>
                    <a:lnTo>
                      <a:pt x="57" y="29"/>
                    </a:lnTo>
                    <a:lnTo>
                      <a:pt x="28" y="58"/>
                    </a:lnTo>
                    <a:lnTo>
                      <a:pt x="0" y="2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69" name="Freeform 360"/>
              <p:cNvSpPr>
                <a:spLocks/>
              </p:cNvSpPr>
              <p:nvPr/>
            </p:nvSpPr>
            <p:spPr bwMode="auto">
              <a:xfrm>
                <a:off x="3663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0" name="Freeform 361"/>
              <p:cNvSpPr>
                <a:spLocks/>
              </p:cNvSpPr>
              <p:nvPr/>
            </p:nvSpPr>
            <p:spPr bwMode="auto">
              <a:xfrm>
                <a:off x="3720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1" name="Freeform 362"/>
              <p:cNvSpPr>
                <a:spLocks/>
              </p:cNvSpPr>
              <p:nvPr/>
            </p:nvSpPr>
            <p:spPr bwMode="auto">
              <a:xfrm>
                <a:off x="3777" y="2635"/>
                <a:ext cx="57" cy="58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29 h 58"/>
                  <a:gd name="T4" fmla="*/ 29 w 57"/>
                  <a:gd name="T5" fmla="*/ 58 h 58"/>
                  <a:gd name="T6" fmla="*/ 0 w 57"/>
                  <a:gd name="T7" fmla="*/ 29 h 58"/>
                  <a:gd name="T8" fmla="*/ 29 w 5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2" name="Freeform 363"/>
              <p:cNvSpPr>
                <a:spLocks/>
              </p:cNvSpPr>
              <p:nvPr/>
            </p:nvSpPr>
            <p:spPr bwMode="auto">
              <a:xfrm>
                <a:off x="3834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3" name="Freeform 364"/>
              <p:cNvSpPr>
                <a:spLocks/>
              </p:cNvSpPr>
              <p:nvPr/>
            </p:nvSpPr>
            <p:spPr bwMode="auto">
              <a:xfrm>
                <a:off x="3890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4" name="Freeform 365"/>
              <p:cNvSpPr>
                <a:spLocks/>
              </p:cNvSpPr>
              <p:nvPr/>
            </p:nvSpPr>
            <p:spPr bwMode="auto">
              <a:xfrm>
                <a:off x="3947" y="263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5" name="Freeform 366"/>
              <p:cNvSpPr>
                <a:spLocks/>
              </p:cNvSpPr>
              <p:nvPr/>
            </p:nvSpPr>
            <p:spPr bwMode="auto">
              <a:xfrm>
                <a:off x="4004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6" name="Freeform 367"/>
              <p:cNvSpPr>
                <a:spLocks/>
              </p:cNvSpPr>
              <p:nvPr/>
            </p:nvSpPr>
            <p:spPr bwMode="auto">
              <a:xfrm>
                <a:off x="4060" y="2645"/>
                <a:ext cx="58" cy="58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7" name="Freeform 368"/>
              <p:cNvSpPr>
                <a:spLocks/>
              </p:cNvSpPr>
              <p:nvPr/>
            </p:nvSpPr>
            <p:spPr bwMode="auto">
              <a:xfrm>
                <a:off x="1508" y="262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8" name="Freeform 369"/>
              <p:cNvSpPr>
                <a:spLocks/>
              </p:cNvSpPr>
              <p:nvPr/>
            </p:nvSpPr>
            <p:spPr bwMode="auto">
              <a:xfrm>
                <a:off x="1564" y="261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79" name="Freeform 370"/>
              <p:cNvSpPr>
                <a:spLocks/>
              </p:cNvSpPr>
              <p:nvPr/>
            </p:nvSpPr>
            <p:spPr bwMode="auto">
              <a:xfrm>
                <a:off x="1621" y="261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0" name="Freeform 371"/>
              <p:cNvSpPr>
                <a:spLocks/>
              </p:cNvSpPr>
              <p:nvPr/>
            </p:nvSpPr>
            <p:spPr bwMode="auto">
              <a:xfrm>
                <a:off x="1678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1" name="Freeform 372"/>
              <p:cNvSpPr>
                <a:spLocks/>
              </p:cNvSpPr>
              <p:nvPr/>
            </p:nvSpPr>
            <p:spPr bwMode="auto">
              <a:xfrm>
                <a:off x="1734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2" name="Freeform 373"/>
              <p:cNvSpPr>
                <a:spLocks/>
              </p:cNvSpPr>
              <p:nvPr/>
            </p:nvSpPr>
            <p:spPr bwMode="auto">
              <a:xfrm>
                <a:off x="1791" y="2606"/>
                <a:ext cx="57" cy="57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9 h 57"/>
                  <a:gd name="T4" fmla="*/ 29 w 57"/>
                  <a:gd name="T5" fmla="*/ 0 h 57"/>
                  <a:gd name="T6" fmla="*/ 57 w 57"/>
                  <a:gd name="T7" fmla="*/ 29 h 57"/>
                  <a:gd name="T8" fmla="*/ 29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7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3" name="Freeform 374"/>
              <p:cNvSpPr>
                <a:spLocks/>
              </p:cNvSpPr>
              <p:nvPr/>
            </p:nvSpPr>
            <p:spPr bwMode="auto">
              <a:xfrm>
                <a:off x="1848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4" name="Freeform 375"/>
              <p:cNvSpPr>
                <a:spLocks/>
              </p:cNvSpPr>
              <p:nvPr/>
            </p:nvSpPr>
            <p:spPr bwMode="auto">
              <a:xfrm>
                <a:off x="1904" y="2606"/>
                <a:ext cx="57" cy="57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9 h 57"/>
                  <a:gd name="T4" fmla="*/ 29 w 57"/>
                  <a:gd name="T5" fmla="*/ 0 h 57"/>
                  <a:gd name="T6" fmla="*/ 57 w 57"/>
                  <a:gd name="T7" fmla="*/ 29 h 57"/>
                  <a:gd name="T8" fmla="*/ 29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7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5" name="Freeform 376"/>
              <p:cNvSpPr>
                <a:spLocks/>
              </p:cNvSpPr>
              <p:nvPr/>
            </p:nvSpPr>
            <p:spPr bwMode="auto">
              <a:xfrm>
                <a:off x="1961" y="2606"/>
                <a:ext cx="57" cy="57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9 h 57"/>
                  <a:gd name="T4" fmla="*/ 29 w 57"/>
                  <a:gd name="T5" fmla="*/ 0 h 57"/>
                  <a:gd name="T6" fmla="*/ 57 w 57"/>
                  <a:gd name="T7" fmla="*/ 29 h 57"/>
                  <a:gd name="T8" fmla="*/ 29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7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6" name="Freeform 377"/>
              <p:cNvSpPr>
                <a:spLocks/>
              </p:cNvSpPr>
              <p:nvPr/>
            </p:nvSpPr>
            <p:spPr bwMode="auto">
              <a:xfrm>
                <a:off x="2018" y="261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7" name="Freeform 378"/>
              <p:cNvSpPr>
                <a:spLocks/>
              </p:cNvSpPr>
              <p:nvPr/>
            </p:nvSpPr>
            <p:spPr bwMode="auto">
              <a:xfrm>
                <a:off x="2075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8" name="Freeform 379"/>
              <p:cNvSpPr>
                <a:spLocks/>
              </p:cNvSpPr>
              <p:nvPr/>
            </p:nvSpPr>
            <p:spPr bwMode="auto">
              <a:xfrm>
                <a:off x="2131" y="2606"/>
                <a:ext cx="58" cy="57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9 h 57"/>
                  <a:gd name="T4" fmla="*/ 29 w 58"/>
                  <a:gd name="T5" fmla="*/ 0 h 57"/>
                  <a:gd name="T6" fmla="*/ 58 w 58"/>
                  <a:gd name="T7" fmla="*/ 29 h 57"/>
                  <a:gd name="T8" fmla="*/ 29 w 58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8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89" name="Freeform 380"/>
              <p:cNvSpPr>
                <a:spLocks/>
              </p:cNvSpPr>
              <p:nvPr/>
            </p:nvSpPr>
            <p:spPr bwMode="auto">
              <a:xfrm>
                <a:off x="2189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0" name="Freeform 381"/>
              <p:cNvSpPr>
                <a:spLocks/>
              </p:cNvSpPr>
              <p:nvPr/>
            </p:nvSpPr>
            <p:spPr bwMode="auto">
              <a:xfrm>
                <a:off x="2245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1" name="Freeform 382"/>
              <p:cNvSpPr>
                <a:spLocks/>
              </p:cNvSpPr>
              <p:nvPr/>
            </p:nvSpPr>
            <p:spPr bwMode="auto">
              <a:xfrm>
                <a:off x="2302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2" name="Freeform 383"/>
              <p:cNvSpPr>
                <a:spLocks/>
              </p:cNvSpPr>
              <p:nvPr/>
            </p:nvSpPr>
            <p:spPr bwMode="auto">
              <a:xfrm>
                <a:off x="2359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3" name="Freeform 384"/>
              <p:cNvSpPr>
                <a:spLocks/>
              </p:cNvSpPr>
              <p:nvPr/>
            </p:nvSpPr>
            <p:spPr bwMode="auto">
              <a:xfrm>
                <a:off x="2415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4" name="Freeform 385"/>
              <p:cNvSpPr>
                <a:spLocks/>
              </p:cNvSpPr>
              <p:nvPr/>
            </p:nvSpPr>
            <p:spPr bwMode="auto">
              <a:xfrm>
                <a:off x="2472" y="2606"/>
                <a:ext cx="57" cy="57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9 h 57"/>
                  <a:gd name="T4" fmla="*/ 29 w 57"/>
                  <a:gd name="T5" fmla="*/ 0 h 57"/>
                  <a:gd name="T6" fmla="*/ 57 w 57"/>
                  <a:gd name="T7" fmla="*/ 29 h 57"/>
                  <a:gd name="T8" fmla="*/ 29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7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5" name="Freeform 386"/>
              <p:cNvSpPr>
                <a:spLocks/>
              </p:cNvSpPr>
              <p:nvPr/>
            </p:nvSpPr>
            <p:spPr bwMode="auto">
              <a:xfrm>
                <a:off x="2529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6" name="Freeform 387"/>
              <p:cNvSpPr>
                <a:spLocks/>
              </p:cNvSpPr>
              <p:nvPr/>
            </p:nvSpPr>
            <p:spPr bwMode="auto">
              <a:xfrm>
                <a:off x="2585" y="2606"/>
                <a:ext cx="57" cy="57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9 h 57"/>
                  <a:gd name="T4" fmla="*/ 29 w 57"/>
                  <a:gd name="T5" fmla="*/ 0 h 57"/>
                  <a:gd name="T6" fmla="*/ 57 w 57"/>
                  <a:gd name="T7" fmla="*/ 29 h 57"/>
                  <a:gd name="T8" fmla="*/ 29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7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7" name="Freeform 388"/>
              <p:cNvSpPr>
                <a:spLocks/>
              </p:cNvSpPr>
              <p:nvPr/>
            </p:nvSpPr>
            <p:spPr bwMode="auto">
              <a:xfrm>
                <a:off x="2642" y="2606"/>
                <a:ext cx="58" cy="57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9 h 57"/>
                  <a:gd name="T4" fmla="*/ 29 w 58"/>
                  <a:gd name="T5" fmla="*/ 0 h 57"/>
                  <a:gd name="T6" fmla="*/ 58 w 58"/>
                  <a:gd name="T7" fmla="*/ 29 h 57"/>
                  <a:gd name="T8" fmla="*/ 29 w 58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8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8" name="Freeform 389"/>
              <p:cNvSpPr>
                <a:spLocks/>
              </p:cNvSpPr>
              <p:nvPr/>
            </p:nvSpPr>
            <p:spPr bwMode="auto">
              <a:xfrm>
                <a:off x="2699" y="261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399" name="Freeform 390"/>
              <p:cNvSpPr>
                <a:spLocks/>
              </p:cNvSpPr>
              <p:nvPr/>
            </p:nvSpPr>
            <p:spPr bwMode="auto">
              <a:xfrm>
                <a:off x="2756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0" name="Freeform 391"/>
              <p:cNvSpPr>
                <a:spLocks/>
              </p:cNvSpPr>
              <p:nvPr/>
            </p:nvSpPr>
            <p:spPr bwMode="auto">
              <a:xfrm>
                <a:off x="2813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1" name="Freeform 392"/>
              <p:cNvSpPr>
                <a:spLocks/>
              </p:cNvSpPr>
              <p:nvPr/>
            </p:nvSpPr>
            <p:spPr bwMode="auto">
              <a:xfrm>
                <a:off x="2870" y="260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2" name="Freeform 393"/>
              <p:cNvSpPr>
                <a:spLocks/>
              </p:cNvSpPr>
              <p:nvPr/>
            </p:nvSpPr>
            <p:spPr bwMode="auto">
              <a:xfrm>
                <a:off x="2926" y="261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3" name="Freeform 394"/>
              <p:cNvSpPr>
                <a:spLocks/>
              </p:cNvSpPr>
              <p:nvPr/>
            </p:nvSpPr>
            <p:spPr bwMode="auto">
              <a:xfrm>
                <a:off x="2983" y="262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4" name="Freeform 395"/>
              <p:cNvSpPr>
                <a:spLocks/>
              </p:cNvSpPr>
              <p:nvPr/>
            </p:nvSpPr>
            <p:spPr bwMode="auto">
              <a:xfrm>
                <a:off x="3040" y="262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5" name="Freeform 396"/>
              <p:cNvSpPr>
                <a:spLocks/>
              </p:cNvSpPr>
              <p:nvPr/>
            </p:nvSpPr>
            <p:spPr bwMode="auto">
              <a:xfrm>
                <a:off x="3096" y="2626"/>
                <a:ext cx="57" cy="57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9 h 57"/>
                  <a:gd name="T4" fmla="*/ 29 w 57"/>
                  <a:gd name="T5" fmla="*/ 0 h 57"/>
                  <a:gd name="T6" fmla="*/ 57 w 57"/>
                  <a:gd name="T7" fmla="*/ 29 h 57"/>
                  <a:gd name="T8" fmla="*/ 29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7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6" name="Freeform 397"/>
              <p:cNvSpPr>
                <a:spLocks/>
              </p:cNvSpPr>
              <p:nvPr/>
            </p:nvSpPr>
            <p:spPr bwMode="auto">
              <a:xfrm>
                <a:off x="3153" y="2626"/>
                <a:ext cx="57" cy="57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9 h 57"/>
                  <a:gd name="T4" fmla="*/ 29 w 57"/>
                  <a:gd name="T5" fmla="*/ 0 h 57"/>
                  <a:gd name="T6" fmla="*/ 57 w 57"/>
                  <a:gd name="T7" fmla="*/ 29 h 57"/>
                  <a:gd name="T8" fmla="*/ 29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7" y="29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7" name="Freeform 398"/>
              <p:cNvSpPr>
                <a:spLocks/>
              </p:cNvSpPr>
              <p:nvPr/>
            </p:nvSpPr>
            <p:spPr bwMode="auto">
              <a:xfrm>
                <a:off x="3210" y="262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8" name="Freeform 399"/>
              <p:cNvSpPr>
                <a:spLocks/>
              </p:cNvSpPr>
              <p:nvPr/>
            </p:nvSpPr>
            <p:spPr bwMode="auto">
              <a:xfrm>
                <a:off x="3267" y="262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09" name="Freeform 400"/>
              <p:cNvSpPr>
                <a:spLocks/>
              </p:cNvSpPr>
              <p:nvPr/>
            </p:nvSpPr>
            <p:spPr bwMode="auto">
              <a:xfrm>
                <a:off x="3323" y="2635"/>
                <a:ext cx="58" cy="58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58" y="29"/>
                    </a:lnTo>
                    <a:lnTo>
                      <a:pt x="29" y="58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10" name="Freeform 401"/>
              <p:cNvSpPr>
                <a:spLocks/>
              </p:cNvSpPr>
              <p:nvPr/>
            </p:nvSpPr>
            <p:spPr bwMode="auto">
              <a:xfrm>
                <a:off x="3380" y="2635"/>
                <a:ext cx="57" cy="58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8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11" name="Freeform 402"/>
              <p:cNvSpPr>
                <a:spLocks/>
              </p:cNvSpPr>
              <p:nvPr/>
            </p:nvSpPr>
            <p:spPr bwMode="auto">
              <a:xfrm>
                <a:off x="3437" y="2635"/>
                <a:ext cx="57" cy="58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8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12" name="Freeform 403"/>
              <p:cNvSpPr>
                <a:spLocks/>
              </p:cNvSpPr>
              <p:nvPr/>
            </p:nvSpPr>
            <p:spPr bwMode="auto">
              <a:xfrm>
                <a:off x="3494" y="2635"/>
                <a:ext cx="57" cy="58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8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13" name="Freeform 404"/>
              <p:cNvSpPr>
                <a:spLocks/>
              </p:cNvSpPr>
              <p:nvPr/>
            </p:nvSpPr>
            <p:spPr bwMode="auto">
              <a:xfrm>
                <a:off x="3551" y="2635"/>
                <a:ext cx="57" cy="58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8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14" name="Freeform 405"/>
              <p:cNvSpPr>
                <a:spLocks/>
              </p:cNvSpPr>
              <p:nvPr/>
            </p:nvSpPr>
            <p:spPr bwMode="auto">
              <a:xfrm>
                <a:off x="3607" y="2635"/>
                <a:ext cx="57" cy="58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8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  <p:sp>
            <p:nvSpPr>
              <p:cNvPr id="415" name="Freeform 406"/>
              <p:cNvSpPr>
                <a:spLocks/>
              </p:cNvSpPr>
              <p:nvPr/>
            </p:nvSpPr>
            <p:spPr bwMode="auto">
              <a:xfrm>
                <a:off x="3664" y="2645"/>
                <a:ext cx="57" cy="58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8"/>
                    </a:lnTo>
                    <a:close/>
                  </a:path>
                </a:pathLst>
              </a:cu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800"/>
              </a:p>
            </p:txBody>
          </p:sp>
        </p:grpSp>
        <p:sp>
          <p:nvSpPr>
            <p:cNvPr id="209" name="Freeform 408"/>
            <p:cNvSpPr>
              <a:spLocks/>
            </p:cNvSpPr>
            <p:nvPr/>
          </p:nvSpPr>
          <p:spPr bwMode="auto">
            <a:xfrm>
              <a:off x="5907088" y="4198938"/>
              <a:ext cx="90488" cy="92075"/>
            </a:xfrm>
            <a:custGeom>
              <a:avLst/>
              <a:gdLst>
                <a:gd name="T0" fmla="*/ 28 w 57"/>
                <a:gd name="T1" fmla="*/ 58 h 58"/>
                <a:gd name="T2" fmla="*/ 0 w 57"/>
                <a:gd name="T3" fmla="*/ 29 h 58"/>
                <a:gd name="T4" fmla="*/ 28 w 57"/>
                <a:gd name="T5" fmla="*/ 0 h 58"/>
                <a:gd name="T6" fmla="*/ 57 w 57"/>
                <a:gd name="T7" fmla="*/ 29 h 58"/>
                <a:gd name="T8" fmla="*/ 28 w 5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58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29"/>
                  </a:lnTo>
                  <a:lnTo>
                    <a:pt x="28" y="58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10" name="Freeform 409"/>
            <p:cNvSpPr>
              <a:spLocks/>
            </p:cNvSpPr>
            <p:nvPr/>
          </p:nvSpPr>
          <p:spPr bwMode="auto">
            <a:xfrm>
              <a:off x="5995988" y="4183063"/>
              <a:ext cx="90488" cy="92075"/>
            </a:xfrm>
            <a:custGeom>
              <a:avLst/>
              <a:gdLst>
                <a:gd name="T0" fmla="*/ 29 w 57"/>
                <a:gd name="T1" fmla="*/ 58 h 58"/>
                <a:gd name="T2" fmla="*/ 0 w 57"/>
                <a:gd name="T3" fmla="*/ 29 h 58"/>
                <a:gd name="T4" fmla="*/ 29 w 57"/>
                <a:gd name="T5" fmla="*/ 0 h 58"/>
                <a:gd name="T6" fmla="*/ 57 w 57"/>
                <a:gd name="T7" fmla="*/ 29 h 58"/>
                <a:gd name="T8" fmla="*/ 29 w 5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58"/>
                  </a:moveTo>
                  <a:lnTo>
                    <a:pt x="0" y="29"/>
                  </a:lnTo>
                  <a:lnTo>
                    <a:pt x="29" y="0"/>
                  </a:lnTo>
                  <a:lnTo>
                    <a:pt x="57" y="29"/>
                  </a:lnTo>
                  <a:lnTo>
                    <a:pt x="29" y="58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11" name="Freeform 410"/>
            <p:cNvSpPr>
              <a:spLocks/>
            </p:cNvSpPr>
            <p:nvPr/>
          </p:nvSpPr>
          <p:spPr bwMode="auto">
            <a:xfrm>
              <a:off x="6086475" y="4198938"/>
              <a:ext cx="92075" cy="92075"/>
            </a:xfrm>
            <a:custGeom>
              <a:avLst/>
              <a:gdLst>
                <a:gd name="T0" fmla="*/ 29 w 58"/>
                <a:gd name="T1" fmla="*/ 58 h 58"/>
                <a:gd name="T2" fmla="*/ 0 w 58"/>
                <a:gd name="T3" fmla="*/ 29 h 58"/>
                <a:gd name="T4" fmla="*/ 29 w 58"/>
                <a:gd name="T5" fmla="*/ 0 h 58"/>
                <a:gd name="T6" fmla="*/ 58 w 58"/>
                <a:gd name="T7" fmla="*/ 29 h 58"/>
                <a:gd name="T8" fmla="*/ 29 w 58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58"/>
                  </a:moveTo>
                  <a:lnTo>
                    <a:pt x="0" y="29"/>
                  </a:lnTo>
                  <a:lnTo>
                    <a:pt x="29" y="0"/>
                  </a:lnTo>
                  <a:lnTo>
                    <a:pt x="58" y="29"/>
                  </a:lnTo>
                  <a:lnTo>
                    <a:pt x="29" y="58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12" name="Freeform 411"/>
            <p:cNvSpPr>
              <a:spLocks/>
            </p:cNvSpPr>
            <p:nvPr/>
          </p:nvSpPr>
          <p:spPr bwMode="auto">
            <a:xfrm>
              <a:off x="6176963" y="4198938"/>
              <a:ext cx="90488" cy="92075"/>
            </a:xfrm>
            <a:custGeom>
              <a:avLst/>
              <a:gdLst>
                <a:gd name="T0" fmla="*/ 28 w 57"/>
                <a:gd name="T1" fmla="*/ 58 h 58"/>
                <a:gd name="T2" fmla="*/ 0 w 57"/>
                <a:gd name="T3" fmla="*/ 29 h 58"/>
                <a:gd name="T4" fmla="*/ 28 w 57"/>
                <a:gd name="T5" fmla="*/ 0 h 58"/>
                <a:gd name="T6" fmla="*/ 57 w 57"/>
                <a:gd name="T7" fmla="*/ 29 h 58"/>
                <a:gd name="T8" fmla="*/ 28 w 5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58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29"/>
                  </a:lnTo>
                  <a:lnTo>
                    <a:pt x="28" y="58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13" name="Freeform 412"/>
            <p:cNvSpPr>
              <a:spLocks/>
            </p:cNvSpPr>
            <p:nvPr/>
          </p:nvSpPr>
          <p:spPr bwMode="auto">
            <a:xfrm>
              <a:off x="6267450" y="4183063"/>
              <a:ext cx="90488" cy="92075"/>
            </a:xfrm>
            <a:custGeom>
              <a:avLst/>
              <a:gdLst>
                <a:gd name="T0" fmla="*/ 28 w 57"/>
                <a:gd name="T1" fmla="*/ 58 h 58"/>
                <a:gd name="T2" fmla="*/ 0 w 57"/>
                <a:gd name="T3" fmla="*/ 29 h 58"/>
                <a:gd name="T4" fmla="*/ 28 w 57"/>
                <a:gd name="T5" fmla="*/ 0 h 58"/>
                <a:gd name="T6" fmla="*/ 57 w 57"/>
                <a:gd name="T7" fmla="*/ 29 h 58"/>
                <a:gd name="T8" fmla="*/ 28 w 5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58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29"/>
                  </a:lnTo>
                  <a:lnTo>
                    <a:pt x="28" y="58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14" name="Freeform 413"/>
            <p:cNvSpPr>
              <a:spLocks/>
            </p:cNvSpPr>
            <p:nvPr/>
          </p:nvSpPr>
          <p:spPr bwMode="auto">
            <a:xfrm>
              <a:off x="6357938" y="4183063"/>
              <a:ext cx="90488" cy="92075"/>
            </a:xfrm>
            <a:custGeom>
              <a:avLst/>
              <a:gdLst>
                <a:gd name="T0" fmla="*/ 28 w 57"/>
                <a:gd name="T1" fmla="*/ 58 h 58"/>
                <a:gd name="T2" fmla="*/ 0 w 57"/>
                <a:gd name="T3" fmla="*/ 29 h 58"/>
                <a:gd name="T4" fmla="*/ 28 w 57"/>
                <a:gd name="T5" fmla="*/ 0 h 58"/>
                <a:gd name="T6" fmla="*/ 57 w 57"/>
                <a:gd name="T7" fmla="*/ 29 h 58"/>
                <a:gd name="T8" fmla="*/ 28 w 5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58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29"/>
                  </a:lnTo>
                  <a:lnTo>
                    <a:pt x="28" y="58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15" name="Freeform 414"/>
            <p:cNvSpPr>
              <a:spLocks/>
            </p:cNvSpPr>
            <p:nvPr/>
          </p:nvSpPr>
          <p:spPr bwMode="auto">
            <a:xfrm>
              <a:off x="6446838" y="4183063"/>
              <a:ext cx="90488" cy="92075"/>
            </a:xfrm>
            <a:custGeom>
              <a:avLst/>
              <a:gdLst>
                <a:gd name="T0" fmla="*/ 28 w 57"/>
                <a:gd name="T1" fmla="*/ 58 h 58"/>
                <a:gd name="T2" fmla="*/ 0 w 57"/>
                <a:gd name="T3" fmla="*/ 29 h 58"/>
                <a:gd name="T4" fmla="*/ 28 w 57"/>
                <a:gd name="T5" fmla="*/ 0 h 58"/>
                <a:gd name="T6" fmla="*/ 57 w 57"/>
                <a:gd name="T7" fmla="*/ 29 h 58"/>
                <a:gd name="T8" fmla="*/ 28 w 5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58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29"/>
                  </a:lnTo>
                  <a:lnTo>
                    <a:pt x="28" y="58"/>
                  </a:lnTo>
                  <a:close/>
                </a:path>
              </a:pathLst>
            </a:cu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</p:grpSp>
      <p:sp>
        <p:nvSpPr>
          <p:cNvPr id="416" name="CuadroTexto 415"/>
          <p:cNvSpPr txBox="1"/>
          <p:nvPr/>
        </p:nvSpPr>
        <p:spPr>
          <a:xfrm>
            <a:off x="797849" y="56669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smtClean="0"/>
              <a:t>A</a:t>
            </a:r>
            <a:endParaRPr lang="en-GB" b="1"/>
          </a:p>
        </p:txBody>
      </p:sp>
      <p:sp>
        <p:nvSpPr>
          <p:cNvPr id="417" name="CuadroTexto 416"/>
          <p:cNvSpPr txBox="1"/>
          <p:nvPr/>
        </p:nvSpPr>
        <p:spPr>
          <a:xfrm>
            <a:off x="997183" y="4117935"/>
            <a:ext cx="27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B</a:t>
            </a:r>
          </a:p>
        </p:txBody>
      </p:sp>
      <p:sp>
        <p:nvSpPr>
          <p:cNvPr id="418" name="CuadroTexto 417"/>
          <p:cNvSpPr txBox="1"/>
          <p:nvPr/>
        </p:nvSpPr>
        <p:spPr>
          <a:xfrm>
            <a:off x="2276512" y="6791523"/>
            <a:ext cx="974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Time (min)</a:t>
            </a:r>
            <a:endParaRPr lang="en-GB" sz="1400"/>
          </a:p>
        </p:txBody>
      </p:sp>
      <p:pic>
        <p:nvPicPr>
          <p:cNvPr id="419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" t="8889" r="2674" b="23808"/>
          <a:stretch/>
        </p:blipFill>
        <p:spPr bwMode="auto">
          <a:xfrm>
            <a:off x="588799" y="7491661"/>
            <a:ext cx="416559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0" name="CuadroTexto 419"/>
          <p:cNvSpPr txBox="1"/>
          <p:nvPr/>
        </p:nvSpPr>
        <p:spPr>
          <a:xfrm>
            <a:off x="2268395" y="10376049"/>
            <a:ext cx="974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Time (min)</a:t>
            </a:r>
            <a:endParaRPr lang="en-GB" sz="1400"/>
          </a:p>
        </p:txBody>
      </p:sp>
      <p:sp>
        <p:nvSpPr>
          <p:cNvPr id="421" name="CuadroTexto 420"/>
          <p:cNvSpPr txBox="1"/>
          <p:nvPr/>
        </p:nvSpPr>
        <p:spPr>
          <a:xfrm rot="16200000">
            <a:off x="-403695" y="8649414"/>
            <a:ext cx="1697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Absorbance 340 nm</a:t>
            </a:r>
            <a:endParaRPr lang="en-GB" sz="1400"/>
          </a:p>
        </p:txBody>
      </p:sp>
      <p:sp>
        <p:nvSpPr>
          <p:cNvPr id="423" name="CuadroTexto 422"/>
          <p:cNvSpPr txBox="1"/>
          <p:nvPr/>
        </p:nvSpPr>
        <p:spPr>
          <a:xfrm>
            <a:off x="2304464" y="7327900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Comp. 49</a:t>
            </a:r>
            <a:endParaRPr lang="en-GB" sz="1400" dirty="0"/>
          </a:p>
        </p:txBody>
      </p:sp>
      <p:sp>
        <p:nvSpPr>
          <p:cNvPr id="425" name="CuadroTexto 424"/>
          <p:cNvSpPr txBox="1"/>
          <p:nvPr/>
        </p:nvSpPr>
        <p:spPr>
          <a:xfrm>
            <a:off x="939086" y="763567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</a:t>
            </a:r>
            <a:endParaRPr lang="en-GB" b="1" dirty="0"/>
          </a:p>
        </p:txBody>
      </p:sp>
      <p:pic>
        <p:nvPicPr>
          <p:cNvPr id="426" name="Imagen 4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101" y="1986207"/>
            <a:ext cx="950349" cy="994551"/>
          </a:xfrm>
          <a:prstGeom prst="rect">
            <a:avLst/>
          </a:prstGeom>
        </p:spPr>
      </p:pic>
      <p:pic>
        <p:nvPicPr>
          <p:cNvPr id="427" name="Imagen 4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5446" y="5146629"/>
            <a:ext cx="990880" cy="1313491"/>
          </a:xfrm>
          <a:prstGeom prst="rect">
            <a:avLst/>
          </a:prstGeom>
        </p:spPr>
      </p:pic>
      <p:pic>
        <p:nvPicPr>
          <p:cNvPr id="428" name="Imagen 4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2179" y="8755457"/>
            <a:ext cx="920653" cy="96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09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" t="10159" r="1856" b="25078"/>
          <a:stretch/>
        </p:blipFill>
        <p:spPr bwMode="auto">
          <a:xfrm>
            <a:off x="577850" y="850900"/>
            <a:ext cx="4231601" cy="295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adroTexto 5"/>
          <p:cNvSpPr txBox="1"/>
          <p:nvPr/>
        </p:nvSpPr>
        <p:spPr>
          <a:xfrm rot="16200000">
            <a:off x="-421762" y="2080661"/>
            <a:ext cx="1697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Absorbance 340 nm</a:t>
            </a:r>
            <a:endParaRPr lang="en-GB" sz="1400"/>
          </a:p>
        </p:txBody>
      </p:sp>
      <p:sp>
        <p:nvSpPr>
          <p:cNvPr id="7" name="CuadroTexto 6"/>
          <p:cNvSpPr txBox="1"/>
          <p:nvPr/>
        </p:nvSpPr>
        <p:spPr>
          <a:xfrm>
            <a:off x="2250328" y="3711475"/>
            <a:ext cx="974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smtClean="0"/>
              <a:t>Time (min)</a:t>
            </a:r>
            <a:endParaRPr lang="en-GB" sz="1400"/>
          </a:p>
        </p:txBody>
      </p:sp>
      <p:sp>
        <p:nvSpPr>
          <p:cNvPr id="8" name="CuadroTexto 7"/>
          <p:cNvSpPr txBox="1"/>
          <p:nvPr/>
        </p:nvSpPr>
        <p:spPr>
          <a:xfrm>
            <a:off x="921019" y="98562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</a:t>
            </a:r>
            <a:endParaRPr lang="en-GB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250328" y="543123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Comp. 46</a:t>
            </a:r>
            <a:endParaRPr lang="en-GB" sz="14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84" y="4376746"/>
            <a:ext cx="6008794" cy="417864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 flipH="1">
            <a:off x="120650" y="8729895"/>
            <a:ext cx="7086600" cy="1036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Figure </a:t>
            </a:r>
            <a:r>
              <a:rPr lang="en-GB" sz="1200" b="1" dirty="0" smtClean="0"/>
              <a:t>S3: </a:t>
            </a:r>
            <a:r>
              <a:rPr lang="en-GB" sz="1200" dirty="0"/>
              <a:t>Graphic </a:t>
            </a:r>
            <a:r>
              <a:rPr lang="en-GB" sz="1200" dirty="0" smtClean="0"/>
              <a:t>representation </a:t>
            </a:r>
            <a:r>
              <a:rPr lang="en-GB" sz="1200" dirty="0"/>
              <a:t>of the </a:t>
            </a:r>
            <a:r>
              <a:rPr lang="en-GB" sz="1200" dirty="0" smtClean="0"/>
              <a:t>Inhibition </a:t>
            </a:r>
            <a:r>
              <a:rPr lang="en-GB" sz="1200" dirty="0"/>
              <a:t>of </a:t>
            </a:r>
            <a:r>
              <a:rPr lang="en-GB" sz="1200" dirty="0" err="1"/>
              <a:t>Leishmania</a:t>
            </a:r>
            <a:r>
              <a:rPr lang="en-GB" sz="1200" dirty="0"/>
              <a:t> tubulin </a:t>
            </a:r>
            <a:r>
              <a:rPr lang="en-GB" sz="1200" dirty="0" smtClean="0"/>
              <a:t>polymerization </a:t>
            </a:r>
            <a:r>
              <a:rPr lang="en-GB" sz="1200" dirty="0"/>
              <a:t>by </a:t>
            </a:r>
            <a:r>
              <a:rPr lang="en-GB" sz="1200" dirty="0" smtClean="0"/>
              <a:t>representative </a:t>
            </a:r>
            <a:r>
              <a:rPr lang="en-GB" sz="1200" dirty="0" err="1" smtClean="0"/>
              <a:t>lignan</a:t>
            </a:r>
            <a:r>
              <a:rPr lang="en-GB" sz="1200" dirty="0"/>
              <a:t> </a:t>
            </a:r>
            <a:r>
              <a:rPr lang="en-GB" sz="1200" dirty="0" smtClean="0"/>
              <a:t>derivatives</a:t>
            </a:r>
            <a:r>
              <a:rPr lang="en-GB" sz="1200" dirty="0"/>
              <a:t>. </a:t>
            </a:r>
            <a:r>
              <a:rPr lang="en-GB" sz="1200" dirty="0" err="1"/>
              <a:t>Podophyllotoxin</a:t>
            </a:r>
            <a:r>
              <a:rPr lang="en-GB" sz="1200" dirty="0"/>
              <a:t> (2a, </a:t>
            </a:r>
            <a:r>
              <a:rPr lang="en-GB" sz="1200" dirty="0" smtClean="0"/>
              <a:t>positive inhibition </a:t>
            </a:r>
            <a:r>
              <a:rPr lang="en-GB" sz="1200" dirty="0"/>
              <a:t>control); </a:t>
            </a:r>
            <a:r>
              <a:rPr lang="en-GB" sz="1200" dirty="0" err="1"/>
              <a:t>podophyllic</a:t>
            </a:r>
            <a:r>
              <a:rPr lang="en-GB" sz="1200" dirty="0"/>
              <a:t> aldehyde (14); </a:t>
            </a:r>
            <a:r>
              <a:rPr lang="en-GB" sz="1200" dirty="0" err="1"/>
              <a:t>lignan-benzimidazole</a:t>
            </a:r>
            <a:r>
              <a:rPr lang="en-GB" sz="1200" dirty="0"/>
              <a:t> hybrid </a:t>
            </a:r>
            <a:r>
              <a:rPr lang="en-GB" sz="1200" dirty="0" smtClean="0"/>
              <a:t>46 and </a:t>
            </a:r>
            <a:r>
              <a:rPr lang="en-GB" sz="1200" dirty="0" err="1"/>
              <a:t>lignan-imidazopyridine</a:t>
            </a:r>
            <a:r>
              <a:rPr lang="en-GB" sz="1200" dirty="0"/>
              <a:t> hybrid </a:t>
            </a:r>
            <a:r>
              <a:rPr lang="en-GB" sz="1200" dirty="0" smtClean="0"/>
              <a:t>49. Dose/response curves were obtained from the time/response kinetics from Figs. A to D by plotting the inhibition of tubulin polymerization vs. drug concentration after 15 min incubation. A, B, C and D are representative of three separate experiments.</a:t>
            </a:r>
            <a:endParaRPr lang="en-GB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1641932" y="4709402"/>
            <a:ext cx="331149" cy="392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E</a:t>
            </a:r>
            <a:endParaRPr lang="en-GB" b="1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451" y="2193167"/>
            <a:ext cx="1047416" cy="109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15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816" y="189988"/>
            <a:ext cx="8255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Tubulins: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3565" y="189989"/>
            <a:ext cx="10033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Leishmania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6904" y="189988"/>
            <a:ext cx="953135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Bos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taurus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8899" y="178307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7816" y="2682504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2a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8899" y="454151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67816" y="5264923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5a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8899" y="3113532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7816" y="7771903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14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8899" y="5696712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8899" y="8127492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1936" y="175259"/>
            <a:ext cx="0" cy="10194291"/>
          </a:xfrm>
          <a:custGeom>
            <a:avLst/>
            <a:gdLst/>
            <a:ahLst/>
            <a:cxnLst/>
            <a:rect l="l" t="t" r="r" b="b"/>
            <a:pathLst>
              <a:path h="10194290">
                <a:moveTo>
                  <a:pt x="0" y="0"/>
                </a:moveTo>
                <a:lnTo>
                  <a:pt x="0" y="1019403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8888" y="10366247"/>
            <a:ext cx="5560060" cy="0"/>
          </a:xfrm>
          <a:custGeom>
            <a:avLst/>
            <a:gdLst/>
            <a:ahLst/>
            <a:cxnLst/>
            <a:rect l="l" t="t" r="r" b="b"/>
            <a:pathLst>
              <a:path w="5560059">
                <a:moveTo>
                  <a:pt x="0" y="0"/>
                </a:moveTo>
                <a:lnTo>
                  <a:pt x="5559552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71489" y="175259"/>
            <a:ext cx="0" cy="10194291"/>
          </a:xfrm>
          <a:custGeom>
            <a:avLst/>
            <a:gdLst/>
            <a:ahLst/>
            <a:cxnLst/>
            <a:rect l="l" t="t" r="r" b="b"/>
            <a:pathLst>
              <a:path h="10194290">
                <a:moveTo>
                  <a:pt x="0" y="0"/>
                </a:moveTo>
                <a:lnTo>
                  <a:pt x="0" y="10194035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21893" y="528070"/>
            <a:ext cx="4709922" cy="2454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40585" y="3189734"/>
            <a:ext cx="4546854" cy="2372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48613" y="8157985"/>
            <a:ext cx="4643628" cy="2149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92582" y="5750056"/>
            <a:ext cx="2386584" cy="2305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84320" y="5760725"/>
            <a:ext cx="2301240" cy="20680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67816" y="10037144"/>
            <a:ext cx="336550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7">
              <a:lnSpc>
                <a:spcPts val="2533"/>
              </a:lnSpc>
            </a:pPr>
            <a:r>
              <a:rPr sz="2200" b="1" spc="-5" dirty="0">
                <a:latin typeface="Arial"/>
                <a:cs typeface="Arial"/>
              </a:rPr>
              <a:t>15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816" y="363724"/>
            <a:ext cx="8255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Tubulins: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3565" y="363727"/>
            <a:ext cx="10033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Leishmania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6904" y="363724"/>
            <a:ext cx="953135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Bos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taurus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8899" y="353568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7816" y="2603257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21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8899" y="625600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67816" y="4995935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23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8899" y="3034284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7816" y="7521966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31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8899" y="5427724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8899" y="7952991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1936" y="350523"/>
            <a:ext cx="0" cy="10148569"/>
          </a:xfrm>
          <a:custGeom>
            <a:avLst/>
            <a:gdLst/>
            <a:ahLst/>
            <a:cxnLst/>
            <a:rect l="l" t="t" r="r" b="b"/>
            <a:pathLst>
              <a:path h="10148570">
                <a:moveTo>
                  <a:pt x="0" y="0"/>
                </a:moveTo>
                <a:lnTo>
                  <a:pt x="0" y="1014831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8888" y="10495788"/>
            <a:ext cx="5560060" cy="0"/>
          </a:xfrm>
          <a:custGeom>
            <a:avLst/>
            <a:gdLst/>
            <a:ahLst/>
            <a:cxnLst/>
            <a:rect l="l" t="t" r="r" b="b"/>
            <a:pathLst>
              <a:path w="5560059">
                <a:moveTo>
                  <a:pt x="0" y="0"/>
                </a:moveTo>
                <a:lnTo>
                  <a:pt x="555955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71489" y="350523"/>
            <a:ext cx="0" cy="10148569"/>
          </a:xfrm>
          <a:custGeom>
            <a:avLst/>
            <a:gdLst/>
            <a:ahLst/>
            <a:cxnLst/>
            <a:rect l="l" t="t" r="r" b="b"/>
            <a:pathLst>
              <a:path h="10148570">
                <a:moveTo>
                  <a:pt x="0" y="0"/>
                </a:moveTo>
                <a:lnTo>
                  <a:pt x="0" y="10148315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3039" y="701053"/>
            <a:ext cx="4750308" cy="2194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39241" y="3108969"/>
            <a:ext cx="4907280" cy="2184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63041" y="5501651"/>
            <a:ext cx="4958334" cy="23164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39247" y="8026148"/>
            <a:ext cx="4963669" cy="23370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67816" y="10090489"/>
            <a:ext cx="336550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7">
              <a:lnSpc>
                <a:spcPts val="2533"/>
              </a:lnSpc>
            </a:pPr>
            <a:r>
              <a:rPr sz="2200" b="1" spc="-5" dirty="0">
                <a:latin typeface="Arial"/>
                <a:cs typeface="Arial"/>
              </a:rPr>
              <a:t>34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816" y="363724"/>
            <a:ext cx="8255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Tubulins: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3565" y="363727"/>
            <a:ext cx="10033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Leishmania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6904" y="363724"/>
            <a:ext cx="953135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 marL="12697"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Bos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taurus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8899" y="353568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7816" y="2644406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35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8899" y="625600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67816" y="5024891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40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8899" y="3076193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7816" y="7319275"/>
            <a:ext cx="3365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7"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46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8899" y="5455919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8899" y="7750302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1936" y="350524"/>
            <a:ext cx="0" cy="9802495"/>
          </a:xfrm>
          <a:custGeom>
            <a:avLst/>
            <a:gdLst/>
            <a:ahLst/>
            <a:cxnLst/>
            <a:rect l="l" t="t" r="r" b="b"/>
            <a:pathLst>
              <a:path h="9802495">
                <a:moveTo>
                  <a:pt x="0" y="0"/>
                </a:moveTo>
                <a:lnTo>
                  <a:pt x="0" y="9802367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8888" y="10149842"/>
            <a:ext cx="5560060" cy="0"/>
          </a:xfrm>
          <a:custGeom>
            <a:avLst/>
            <a:gdLst/>
            <a:ahLst/>
            <a:cxnLst/>
            <a:rect l="l" t="t" r="r" b="b"/>
            <a:pathLst>
              <a:path w="5560059">
                <a:moveTo>
                  <a:pt x="0" y="0"/>
                </a:moveTo>
                <a:lnTo>
                  <a:pt x="5559552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71489" y="350524"/>
            <a:ext cx="0" cy="9802495"/>
          </a:xfrm>
          <a:custGeom>
            <a:avLst/>
            <a:gdLst/>
            <a:ahLst/>
            <a:cxnLst/>
            <a:rect l="l" t="t" r="r" b="b"/>
            <a:pathLst>
              <a:path h="9802495">
                <a:moveTo>
                  <a:pt x="0" y="0"/>
                </a:moveTo>
                <a:lnTo>
                  <a:pt x="0" y="9802367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39241" y="701042"/>
            <a:ext cx="4475988" cy="2240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39240" y="3149358"/>
            <a:ext cx="4328160" cy="21747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86839" y="5532134"/>
            <a:ext cx="4572000" cy="20779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39239" y="7822691"/>
            <a:ext cx="4373880" cy="21953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67816" y="9745302"/>
            <a:ext cx="336550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7">
              <a:lnSpc>
                <a:spcPts val="2533"/>
              </a:lnSpc>
            </a:pPr>
            <a:r>
              <a:rPr sz="2200" spc="-5" dirty="0">
                <a:latin typeface="Arial"/>
                <a:cs typeface="Arial"/>
              </a:rPr>
              <a:t>48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0516" y="407921"/>
            <a:ext cx="8128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Tubulins: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26265" y="407921"/>
            <a:ext cx="990600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Leishmania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9604" y="407921"/>
            <a:ext cx="940435" cy="227624"/>
          </a:xfrm>
          <a:prstGeom prst="rect">
            <a:avLst/>
          </a:prstGeom>
        </p:spPr>
        <p:txBody>
          <a:bodyPr vert="horz" wrap="square" lIns="0" tIns="12063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00" b="1" i="1" spc="-5" dirty="0">
                <a:latin typeface="Arial"/>
                <a:cs typeface="Arial"/>
              </a:rPr>
              <a:t>Bos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taurus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8899" y="353568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80518" y="2920246"/>
            <a:ext cx="323850" cy="35137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49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8899" y="713993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0" y="0"/>
                </a:moveTo>
                <a:lnTo>
                  <a:pt x="5565648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1936" y="350523"/>
            <a:ext cx="0" cy="3004184"/>
          </a:xfrm>
          <a:custGeom>
            <a:avLst/>
            <a:gdLst/>
            <a:ahLst/>
            <a:cxnLst/>
            <a:rect l="l" t="t" r="r" b="b"/>
            <a:pathLst>
              <a:path h="3004185">
                <a:moveTo>
                  <a:pt x="0" y="0"/>
                </a:moveTo>
                <a:lnTo>
                  <a:pt x="0" y="300380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8888" y="3351275"/>
            <a:ext cx="5560060" cy="0"/>
          </a:xfrm>
          <a:custGeom>
            <a:avLst/>
            <a:gdLst/>
            <a:ahLst/>
            <a:cxnLst/>
            <a:rect l="l" t="t" r="r" b="b"/>
            <a:pathLst>
              <a:path w="5560059">
                <a:moveTo>
                  <a:pt x="0" y="0"/>
                </a:moveTo>
                <a:lnTo>
                  <a:pt x="5559552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71489" y="350523"/>
            <a:ext cx="0" cy="3004184"/>
          </a:xfrm>
          <a:custGeom>
            <a:avLst/>
            <a:gdLst/>
            <a:ahLst/>
            <a:cxnLst/>
            <a:rect l="l" t="t" r="r" b="b"/>
            <a:pathLst>
              <a:path h="3004185">
                <a:moveTo>
                  <a:pt x="0" y="0"/>
                </a:moveTo>
                <a:lnTo>
                  <a:pt x="0" y="3003803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86841" y="787147"/>
            <a:ext cx="5090160" cy="2428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650" y="5477873"/>
            <a:ext cx="5382472" cy="4877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1008889" y="3633251"/>
            <a:ext cx="556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Figure S4. </a:t>
            </a:r>
            <a:r>
              <a:rPr lang="en-GB" sz="1400" dirty="0" smtClean="0"/>
              <a:t>2D interaction maps of several </a:t>
            </a:r>
            <a:r>
              <a:rPr lang="en-GB" sz="1400" dirty="0" err="1" smtClean="0"/>
              <a:t>podolignans</a:t>
            </a:r>
            <a:r>
              <a:rPr lang="en-GB" sz="1400" dirty="0" smtClean="0"/>
              <a:t> with the colchicine-binding site of </a:t>
            </a:r>
            <a:r>
              <a:rPr lang="en-GB" sz="1400" dirty="0" err="1" smtClean="0"/>
              <a:t>Leishmania</a:t>
            </a:r>
            <a:r>
              <a:rPr lang="en-GB" sz="1400" dirty="0" smtClean="0"/>
              <a:t> (left) and mammalian (right) tubulins</a:t>
            </a:r>
            <a:endParaRPr lang="en-GB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444</Words>
  <Application>Microsoft Macintosh PowerPoint</Application>
  <PresentationFormat>Personalizado</PresentationFormat>
  <Paragraphs>66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Calibri</vt:lpstr>
      <vt:lpstr>Symbol</vt:lpstr>
      <vt:lpstr>Arial</vt:lpstr>
      <vt:lpstr>Office Theme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/>
</file>