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2D87"/>
    <a:srgbClr val="6792C5"/>
    <a:srgbClr val="B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2" d="100"/>
          <a:sy n="82" d="100"/>
        </p:scale>
        <p:origin x="-2652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8" d="100"/>
        <a:sy n="1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503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349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15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65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207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15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305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9976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83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51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76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7A757-88C3-49CB-85EB-A69E6F71267E}" type="datetimeFigureOut">
              <a:rPr lang="fr-FR" smtClean="0"/>
              <a:pPr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09024-F3C2-4255-8447-BE7F18EBAE3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9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276" y="1686057"/>
            <a:ext cx="3587272" cy="328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4193940" y="5018651"/>
            <a:ext cx="1410421" cy="339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Time (</a:t>
            </a:r>
            <a:r>
              <a:rPr lang="fr-FR" sz="1200" b="1" dirty="0" err="1" smtClean="0">
                <a:latin typeface="Arial" pitchFamily="34" charset="0"/>
                <a:cs typeface="Arial" pitchFamily="34" charset="0"/>
              </a:rPr>
              <a:t>months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)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5421193" y="4576964"/>
            <a:ext cx="504163" cy="37757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 pitchFamily="34" charset="0"/>
                <a:cs typeface="Arial" pitchFamily="34" charset="0"/>
              </a:rPr>
              <a:t>4m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4604188" y="4576964"/>
            <a:ext cx="504163" cy="37757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 pitchFamily="34" charset="0"/>
                <a:cs typeface="Arial" pitchFamily="34" charset="0"/>
              </a:rPr>
              <a:t>2m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693981" y="4576964"/>
            <a:ext cx="504163" cy="37757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 pitchFamily="34" charset="0"/>
                <a:cs typeface="Arial" pitchFamily="34" charset="0"/>
              </a:rPr>
              <a:t>1m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Connecteur droit 30"/>
          <p:cNvCxnSpPr/>
          <p:nvPr/>
        </p:nvCxnSpPr>
        <p:spPr>
          <a:xfrm>
            <a:off x="3905638" y="5018651"/>
            <a:ext cx="19125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1998420" y="2961717"/>
            <a:ext cx="15937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latin typeface="Arial" pitchFamily="34" charset="0"/>
                <a:cs typeface="Arial" pitchFamily="34" charset="0"/>
              </a:rPr>
              <a:t>Nb 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SFC/5x10</a:t>
            </a:r>
            <a:r>
              <a:rPr lang="fr-FR" sz="1200" b="1" baseline="30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200" b="1" dirty="0" err="1">
                <a:latin typeface="Arial" pitchFamily="34" charset="0"/>
                <a:cs typeface="Arial" pitchFamily="34" charset="0"/>
              </a:rPr>
              <a:t>cells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49957" y="1923290"/>
            <a:ext cx="413224" cy="453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**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545596" y="1899402"/>
            <a:ext cx="311373" cy="453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*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3759576" y="1944133"/>
            <a:ext cx="413224" cy="453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**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2699443" y="548680"/>
            <a:ext cx="3672408" cy="633773"/>
          </a:xfrm>
        </p:spPr>
        <p:txBody>
          <a:bodyPr>
            <a:normAutofit/>
          </a:bodyPr>
          <a:lstStyle/>
          <a:p>
            <a:r>
              <a:rPr lang="fr-FR" sz="2400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figure 2</a:t>
            </a:r>
            <a:endParaRPr lang="fr-FR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7128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6015</TotalTime>
  <Words>16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Supplementary figure 2</vt:lpstr>
    </vt:vector>
  </TitlesOfParts>
  <Company>APHP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CARPENTIER Antoine</dc:creator>
  <cp:lastModifiedBy>CARPENTIER Antoine</cp:lastModifiedBy>
  <cp:revision>279</cp:revision>
  <cp:lastPrinted>2016-09-03T15:37:39Z</cp:lastPrinted>
  <dcterms:created xsi:type="dcterms:W3CDTF">2016-01-15T15:59:59Z</dcterms:created>
  <dcterms:modified xsi:type="dcterms:W3CDTF">2017-05-12T10:42:12Z</dcterms:modified>
</cp:coreProperties>
</file>