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58781" y="3294419"/>
            <a:ext cx="4719437" cy="2680116"/>
            <a:chOff x="2258781" y="3294419"/>
            <a:chExt cx="4719437" cy="268011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" r="3555"/>
            <a:stretch/>
          </p:blipFill>
          <p:spPr>
            <a:xfrm>
              <a:off x="2590801" y="3352800"/>
              <a:ext cx="2868441" cy="211634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2955059" y="5441794"/>
              <a:ext cx="2492990" cy="532741"/>
              <a:chOff x="2932427" y="2417292"/>
              <a:chExt cx="2492990" cy="53274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2932427" y="2417292"/>
                <a:ext cx="24929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1     2     3     4      5      6     7     8    9 </a:t>
                </a:r>
                <a:endPara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3032010" y="2658079"/>
                <a:ext cx="87229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9600" y="2658079"/>
                <a:ext cx="87229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312815" y="2642256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707546" y="264225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2258781" y="3524241"/>
              <a:ext cx="39626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258781" y="3638493"/>
              <a:ext cx="39626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258781" y="3815686"/>
              <a:ext cx="39626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329313" y="4060267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329313" y="4281133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29313" y="4525607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329313" y="4908758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329313" y="5023355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329313" y="5129427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29313" y="5251166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554430" y="4308685"/>
              <a:ext cx="12139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RCCV: ATP5A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554430" y="4459070"/>
              <a:ext cx="14237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RCCIII: UQCRC2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54430" y="4897693"/>
              <a:ext cx="1143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RCCII: SDHB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554430" y="5075775"/>
              <a:ext cx="12715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RCCI: NDUFB8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H="1" flipV="1">
              <a:off x="5483986" y="4447184"/>
              <a:ext cx="13716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5483986" y="4597569"/>
              <a:ext cx="13716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 flipV="1">
              <a:off x="5483986" y="5036192"/>
              <a:ext cx="13716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5483986" y="5214274"/>
              <a:ext cx="13716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2289237" y="3294419"/>
              <a:ext cx="3658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kD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258781" y="559324"/>
            <a:ext cx="4036557" cy="2717276"/>
            <a:chOff x="2258781" y="559324"/>
            <a:chExt cx="4036557" cy="27172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30"/>
            <a:stretch/>
          </p:blipFill>
          <p:spPr>
            <a:xfrm>
              <a:off x="2590801" y="655524"/>
              <a:ext cx="2868440" cy="2116347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932427" y="2743859"/>
              <a:ext cx="2492990" cy="532741"/>
              <a:chOff x="2932427" y="2417292"/>
              <a:chExt cx="2492990" cy="53274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2932427" y="2417292"/>
                <a:ext cx="24929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1     2     3     4      5     6     7     8    9 </a:t>
                </a:r>
                <a:endPara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3032010" y="2658079"/>
                <a:ext cx="87229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4383388" y="2658079"/>
                <a:ext cx="87229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312815" y="2642256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62281" y="2642256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2258781" y="812427"/>
              <a:ext cx="39626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258781" y="926679"/>
              <a:ext cx="39626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258781" y="1103872"/>
              <a:ext cx="39626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329313" y="1348453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29313" y="1569319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329313" y="1813793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329313" y="2196944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329313" y="2311541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329313" y="2417613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329313" y="2539352"/>
              <a:ext cx="325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554430" y="1950851"/>
              <a:ext cx="740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GAPDH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5483986" y="2089350"/>
              <a:ext cx="13716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2289237" y="559324"/>
              <a:ext cx="3658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kD</a:t>
              </a:r>
              <a:endPara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971149" y="38505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71149" y="308209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186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59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Zhang, Jun *</cp:lastModifiedBy>
  <cp:revision>9</cp:revision>
  <dcterms:created xsi:type="dcterms:W3CDTF">2006-08-16T00:00:00Z</dcterms:created>
  <dcterms:modified xsi:type="dcterms:W3CDTF">2016-11-10T19:03:31Z</dcterms:modified>
</cp:coreProperties>
</file>