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4639" autoAdjust="0"/>
  </p:normalViewPr>
  <p:slideViewPr>
    <p:cSldViewPr snapToGrid="0" snapToObjects="1">
      <p:cViewPr varScale="1">
        <p:scale>
          <a:sx n="148" d="100"/>
          <a:sy n="148" d="100"/>
        </p:scale>
        <p:origin x="-1856" y="-10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105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99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6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89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7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723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245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89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73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94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D7685-139D-9F45-B35A-E578EDB51837}" type="datetimeFigureOut">
              <a:rPr lang="en-US" smtClean="0"/>
              <a:t>5/30/17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3E6CD-CB8E-244D-8F68-DBB0BED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3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5447" y="1356558"/>
            <a:ext cx="5253242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Identified cardiac and liver transplant status by ICD-9-CM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codes </a:t>
            </a:r>
            <a:r>
              <a:rPr lang="en-US" sz="1200" dirty="0">
                <a:latin typeface="Arial"/>
                <a:cs typeface="Arial"/>
              </a:rPr>
              <a:t>V42.1 and V42.7 respectively </a:t>
            </a:r>
            <a:r>
              <a:rPr lang="en-US" sz="1200" dirty="0" smtClean="0">
                <a:latin typeface="Arial"/>
                <a:cs typeface="Arial"/>
              </a:rPr>
              <a:t/>
            </a:r>
            <a:br>
              <a:rPr lang="en-US" sz="1200" dirty="0" smtClean="0">
                <a:latin typeface="Arial"/>
                <a:cs typeface="Arial"/>
              </a:rPr>
            </a:br>
            <a:r>
              <a:rPr lang="en-US" sz="1200" dirty="0" smtClean="0">
                <a:latin typeface="Arial"/>
                <a:cs typeface="Arial"/>
              </a:rPr>
              <a:t> N= 519212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5447" y="2576471"/>
            <a:ext cx="1475945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Cardiac Transplant Hospitalizations                      N=171103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5084" y="3772434"/>
            <a:ext cx="1956671" cy="4616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/>
                <a:cs typeface="Arial"/>
              </a:rPr>
              <a:t>Patients </a:t>
            </a:r>
            <a:r>
              <a:rPr lang="en-US" sz="1200" u="sng" dirty="0">
                <a:latin typeface="Arial"/>
                <a:cs typeface="Arial"/>
              </a:rPr>
              <a:t>&gt;</a:t>
            </a:r>
            <a:r>
              <a:rPr lang="en-US" sz="1200" dirty="0" smtClean="0">
                <a:latin typeface="Arial"/>
                <a:cs typeface="Arial"/>
              </a:rPr>
              <a:t>18 </a:t>
            </a:r>
            <a:r>
              <a:rPr lang="en-US" sz="1200" dirty="0">
                <a:latin typeface="Arial"/>
                <a:cs typeface="Arial"/>
              </a:rPr>
              <a:t>years of </a:t>
            </a:r>
            <a:r>
              <a:rPr lang="en-US" sz="1200" dirty="0" smtClean="0">
                <a:latin typeface="Arial"/>
                <a:cs typeface="Arial"/>
              </a:rPr>
              <a:t>age</a:t>
            </a:r>
          </a:p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        N</a:t>
            </a:r>
            <a:r>
              <a:rPr lang="en-US" sz="1200" dirty="0">
                <a:latin typeface="Arial"/>
                <a:cs typeface="Arial"/>
              </a:rPr>
              <a:t>= </a:t>
            </a:r>
            <a:r>
              <a:rPr lang="en-US" sz="1200" dirty="0" smtClean="0">
                <a:latin typeface="Arial"/>
                <a:cs typeface="Arial"/>
              </a:rPr>
              <a:t>156860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5347" y="4783731"/>
            <a:ext cx="1963205" cy="1200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/>
                <a:cs typeface="Arial"/>
              </a:rPr>
              <a:t>Excluded the immediate postoperative period and hospitalizations for complications of transplant </a:t>
            </a:r>
            <a:endParaRPr lang="en-US" sz="1200" dirty="0" smtClean="0">
              <a:latin typeface="Arial"/>
              <a:cs typeface="Arial"/>
            </a:endParaRP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N = 151302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5347" y="6514099"/>
            <a:ext cx="1963205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Excluded hospitalizations with End Stage Renal Disease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N=130143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42894" y="5990193"/>
            <a:ext cx="1642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75578" y="7894728"/>
            <a:ext cx="2192643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Total number </a:t>
            </a:r>
            <a:r>
              <a:rPr lang="en-US" sz="1200" dirty="0">
                <a:latin typeface="Arial"/>
                <a:cs typeface="Arial"/>
              </a:rPr>
              <a:t>o</a:t>
            </a:r>
            <a:r>
              <a:rPr lang="en-US" sz="1200" dirty="0" smtClean="0">
                <a:latin typeface="Arial"/>
                <a:cs typeface="Arial"/>
              </a:rPr>
              <a:t>f hospitalizations 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With AKI n=30744</a:t>
            </a:r>
          </a:p>
          <a:p>
            <a:r>
              <a:rPr lang="en-US" sz="1200" dirty="0" smtClean="0">
                <a:latin typeface="Arial"/>
                <a:cs typeface="Arial"/>
              </a:rPr>
              <a:t>          With AKI-D </a:t>
            </a:r>
            <a:r>
              <a:rPr lang="en-US" sz="1200" dirty="0">
                <a:latin typeface="Arial"/>
                <a:cs typeface="Arial"/>
              </a:rPr>
              <a:t>n</a:t>
            </a:r>
            <a:r>
              <a:rPr lang="en-US" sz="1200" dirty="0" smtClean="0">
                <a:latin typeface="Arial"/>
                <a:cs typeface="Arial"/>
              </a:rPr>
              <a:t>=2776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349890" y="2026839"/>
            <a:ext cx="0" cy="549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356950" y="3222802"/>
            <a:ext cx="0" cy="549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353420" y="4234099"/>
            <a:ext cx="0" cy="549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356950" y="5990193"/>
            <a:ext cx="0" cy="549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317099" y="2576471"/>
            <a:ext cx="1475945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Liver Transplant Hospitalizations                             N=348109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2467" y="3772434"/>
            <a:ext cx="1956671" cy="4616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/>
                <a:cs typeface="Arial"/>
              </a:rPr>
              <a:t>Patients </a:t>
            </a:r>
            <a:r>
              <a:rPr lang="en-US" sz="1200" u="sng" dirty="0">
                <a:latin typeface="Arial"/>
                <a:cs typeface="Arial"/>
              </a:rPr>
              <a:t>&gt;</a:t>
            </a:r>
            <a:r>
              <a:rPr lang="en-US" sz="1200" dirty="0">
                <a:latin typeface="Arial"/>
                <a:cs typeface="Arial"/>
              </a:rPr>
              <a:t>18 years of age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  N</a:t>
            </a:r>
            <a:r>
              <a:rPr lang="en-US" sz="1200" dirty="0">
                <a:latin typeface="Arial"/>
                <a:cs typeface="Arial"/>
              </a:rPr>
              <a:t>= </a:t>
            </a:r>
            <a:r>
              <a:rPr lang="en-US" sz="1200" dirty="0" smtClean="0">
                <a:latin typeface="Arial"/>
                <a:cs typeface="Arial"/>
              </a:rPr>
              <a:t>319352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055071" y="4234099"/>
            <a:ext cx="0" cy="549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056240" y="3222802"/>
            <a:ext cx="0" cy="549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044070" y="2026839"/>
            <a:ext cx="0" cy="549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62467" y="4783731"/>
            <a:ext cx="1963205" cy="1200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/>
                <a:cs typeface="Arial"/>
              </a:rPr>
              <a:t>Excluded the immediate postoperative period and hospitalizations for complications of transplant </a:t>
            </a:r>
            <a:endParaRPr lang="en-US" sz="1200" dirty="0" smtClean="0">
              <a:latin typeface="Arial"/>
              <a:cs typeface="Arial"/>
            </a:endParaRP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N = 307500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076735" y="6526722"/>
            <a:ext cx="1963205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Excluded hospitalizations with End Stage Renal Disease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N=</a:t>
            </a:r>
            <a:r>
              <a:rPr lang="is-IS" sz="1200" dirty="0">
                <a:latin typeface="Arial"/>
                <a:cs typeface="Arial"/>
              </a:rPr>
              <a:t>266987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044070" y="5990193"/>
            <a:ext cx="0" cy="549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76735" y="7894728"/>
            <a:ext cx="1963205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/>
                <a:cs typeface="Arial"/>
              </a:rPr>
              <a:t>Total number of hospitalizations </a:t>
            </a:r>
          </a:p>
          <a:p>
            <a:pPr algn="ctr"/>
            <a:r>
              <a:rPr lang="en-US" sz="1200" dirty="0">
                <a:latin typeface="Arial"/>
                <a:cs typeface="Arial"/>
              </a:rPr>
              <a:t>With AKI n</a:t>
            </a:r>
            <a:r>
              <a:rPr lang="en-US" sz="1200" dirty="0" smtClean="0">
                <a:latin typeface="Arial"/>
                <a:cs typeface="Arial"/>
              </a:rPr>
              <a:t>=56324</a:t>
            </a:r>
            <a:endParaRPr lang="en-US" sz="1200" dirty="0">
              <a:latin typeface="Arial"/>
              <a:cs typeface="Arial"/>
            </a:endParaRPr>
          </a:p>
          <a:p>
            <a:r>
              <a:rPr lang="en-US" sz="1200" dirty="0">
                <a:latin typeface="Arial"/>
                <a:cs typeface="Arial"/>
              </a:rPr>
              <a:t>       </a:t>
            </a:r>
            <a:r>
              <a:rPr lang="en-US" sz="1200" dirty="0" smtClean="0">
                <a:latin typeface="Arial"/>
                <a:cs typeface="Arial"/>
              </a:rPr>
              <a:t>With </a:t>
            </a:r>
            <a:r>
              <a:rPr lang="en-US" sz="1200" dirty="0">
                <a:latin typeface="Arial"/>
                <a:cs typeface="Arial"/>
              </a:rPr>
              <a:t>AKI-D n</a:t>
            </a:r>
            <a:r>
              <a:rPr lang="en-US" sz="1200" dirty="0" smtClean="0">
                <a:latin typeface="Arial"/>
                <a:cs typeface="Arial"/>
              </a:rPr>
              <a:t>=5689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1356950" y="7345096"/>
            <a:ext cx="0" cy="549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056240" y="7345096"/>
            <a:ext cx="0" cy="549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663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25998</TotalTime>
  <Words>131</Words>
  <Application>Microsoft Macintosh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shaan patel</dc:creator>
  <cp:lastModifiedBy>Girish Nadkarni</cp:lastModifiedBy>
  <cp:revision>13</cp:revision>
  <dcterms:created xsi:type="dcterms:W3CDTF">2016-01-12T00:02:39Z</dcterms:created>
  <dcterms:modified xsi:type="dcterms:W3CDTF">2017-05-30T21:52:56Z</dcterms:modified>
</cp:coreProperties>
</file>