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10" r:id="rId2"/>
  </p:sldIdLst>
  <p:sldSz cx="6858000" cy="9144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83" autoAdjust="0"/>
    <p:restoredTop sz="96113" autoAdjust="0"/>
  </p:normalViewPr>
  <p:slideViewPr>
    <p:cSldViewPr snapToGrid="0">
      <p:cViewPr varScale="1">
        <p:scale>
          <a:sx n="78" d="100"/>
          <a:sy n="78" d="100"/>
        </p:scale>
        <p:origin x="-1494" y="-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2333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27176B-ED17-4802-B1C5-85584DE9BFDE}" type="datetimeFigureOut">
              <a:rPr lang="en-GB" smtClean="0"/>
              <a:pPr/>
              <a:t>09/06/2017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629A32-13AF-4F89-AD1F-828E99EFBCF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130142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61D05-5E2F-48D9-A900-E96164AEB3AD}" type="datetimeFigureOut">
              <a:rPr lang="en-GB" smtClean="0"/>
              <a:pPr/>
              <a:t>09/06/2017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A206-62EE-4E1C-A31D-75AE5B45D97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82289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61D05-5E2F-48D9-A900-E96164AEB3AD}" type="datetimeFigureOut">
              <a:rPr lang="en-GB" smtClean="0"/>
              <a:pPr/>
              <a:t>09/06/2017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A206-62EE-4E1C-A31D-75AE5B45D97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329217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61D05-5E2F-48D9-A900-E96164AEB3AD}" type="datetimeFigureOut">
              <a:rPr lang="en-GB" smtClean="0"/>
              <a:pPr/>
              <a:t>09/06/2017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A206-62EE-4E1C-A31D-75AE5B45D97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705237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61D05-5E2F-48D9-A900-E96164AEB3AD}" type="datetimeFigureOut">
              <a:rPr lang="en-GB" smtClean="0"/>
              <a:pPr/>
              <a:t>09/06/2017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A206-62EE-4E1C-A31D-75AE5B45D97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80585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61D05-5E2F-48D9-A900-E96164AEB3AD}" type="datetimeFigureOut">
              <a:rPr lang="en-GB" smtClean="0"/>
              <a:pPr/>
              <a:t>09/06/2017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A206-62EE-4E1C-A31D-75AE5B45D97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664186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61D05-5E2F-48D9-A900-E96164AEB3AD}" type="datetimeFigureOut">
              <a:rPr lang="en-GB" smtClean="0"/>
              <a:pPr/>
              <a:t>09/06/2017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A206-62EE-4E1C-A31D-75AE5B45D97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679946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61D05-5E2F-48D9-A900-E96164AEB3AD}" type="datetimeFigureOut">
              <a:rPr lang="en-GB" smtClean="0"/>
              <a:pPr/>
              <a:t>09/06/2017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A206-62EE-4E1C-A31D-75AE5B45D97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961832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61D05-5E2F-48D9-A900-E96164AEB3AD}" type="datetimeFigureOut">
              <a:rPr lang="en-GB" smtClean="0"/>
              <a:pPr/>
              <a:t>09/06/2017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A206-62EE-4E1C-A31D-75AE5B45D97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696977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61D05-5E2F-48D9-A900-E96164AEB3AD}" type="datetimeFigureOut">
              <a:rPr lang="en-GB" smtClean="0"/>
              <a:pPr/>
              <a:t>09/06/2017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A206-62EE-4E1C-A31D-75AE5B45D97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88164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61D05-5E2F-48D9-A900-E96164AEB3AD}" type="datetimeFigureOut">
              <a:rPr lang="en-GB" smtClean="0"/>
              <a:pPr/>
              <a:t>09/06/2017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A206-62EE-4E1C-A31D-75AE5B45D97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0859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61D05-5E2F-48D9-A900-E96164AEB3AD}" type="datetimeFigureOut">
              <a:rPr lang="en-GB" smtClean="0"/>
              <a:pPr/>
              <a:t>09/06/2017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9A206-62EE-4E1C-A31D-75AE5B45D97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892326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361D05-5E2F-48D9-A900-E96164AEB3AD}" type="datetimeFigureOut">
              <a:rPr lang="en-GB" smtClean="0"/>
              <a:pPr/>
              <a:t>09/06/2017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C9A206-62EE-4E1C-A31D-75AE5B45D97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613980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44" y="3719013"/>
            <a:ext cx="4500563" cy="230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5873076" y="8561666"/>
            <a:ext cx="883575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Sup 1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9457" y="1732301"/>
            <a:ext cx="4891087" cy="213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16"/>
          <p:cNvSpPr txBox="1"/>
          <p:nvPr/>
        </p:nvSpPr>
        <p:spPr>
          <a:xfrm>
            <a:off x="101349" y="3767303"/>
            <a:ext cx="39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C.</a:t>
            </a:r>
          </a:p>
        </p:txBody>
      </p:sp>
      <p:sp>
        <p:nvSpPr>
          <p:cNvPr id="6" name="TextBox 32"/>
          <p:cNvSpPr txBox="1"/>
          <p:nvPr/>
        </p:nvSpPr>
        <p:spPr>
          <a:xfrm>
            <a:off x="101349" y="1732472"/>
            <a:ext cx="39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28644" y="3873000"/>
            <a:ext cx="1958975" cy="200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682" y="225764"/>
            <a:ext cx="6397625" cy="149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35"/>
          <p:cNvSpPr txBox="1"/>
          <p:nvPr/>
        </p:nvSpPr>
        <p:spPr>
          <a:xfrm>
            <a:off x="868920" y="389982"/>
            <a:ext cx="638406" cy="247554"/>
          </a:xfrm>
          <a:prstGeom prst="rect">
            <a:avLst/>
          </a:prstGeom>
          <a:solidFill>
            <a:schemeClr val="bg1"/>
          </a:solidFill>
        </p:spPr>
        <p:txBody>
          <a:bodyPr wrap="square" tIns="0" bIns="10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900" b="1" dirty="0"/>
              <a:t>Nmnat1</a:t>
            </a:r>
          </a:p>
        </p:txBody>
      </p:sp>
      <p:sp>
        <p:nvSpPr>
          <p:cNvPr id="10" name="TextBox 31"/>
          <p:cNvSpPr txBox="1"/>
          <p:nvPr/>
        </p:nvSpPr>
        <p:spPr>
          <a:xfrm>
            <a:off x="101349" y="182225"/>
            <a:ext cx="39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</a:p>
        </p:txBody>
      </p:sp>
      <p:sp>
        <p:nvSpPr>
          <p:cNvPr id="11" name="TextBox 36"/>
          <p:cNvSpPr txBox="1"/>
          <p:nvPr/>
        </p:nvSpPr>
        <p:spPr>
          <a:xfrm>
            <a:off x="2431154" y="389982"/>
            <a:ext cx="546265" cy="247554"/>
          </a:xfrm>
          <a:prstGeom prst="rect">
            <a:avLst/>
          </a:prstGeom>
          <a:solidFill>
            <a:schemeClr val="bg1"/>
          </a:solidFill>
        </p:spPr>
        <p:txBody>
          <a:bodyPr wrap="square" tIns="0" bIns="10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900" b="1" dirty="0"/>
              <a:t>MyoG</a:t>
            </a:r>
          </a:p>
        </p:txBody>
      </p:sp>
      <p:sp>
        <p:nvSpPr>
          <p:cNvPr id="12" name="TextBox 37"/>
          <p:cNvSpPr txBox="1"/>
          <p:nvPr/>
        </p:nvSpPr>
        <p:spPr>
          <a:xfrm>
            <a:off x="3912568" y="389982"/>
            <a:ext cx="546265" cy="247554"/>
          </a:xfrm>
          <a:prstGeom prst="rect">
            <a:avLst/>
          </a:prstGeom>
          <a:solidFill>
            <a:schemeClr val="bg1"/>
          </a:solidFill>
        </p:spPr>
        <p:txBody>
          <a:bodyPr wrap="square" tIns="0" bIns="10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900" b="1" dirty="0"/>
              <a:t>MyoD</a:t>
            </a:r>
          </a:p>
        </p:txBody>
      </p:sp>
      <p:sp>
        <p:nvSpPr>
          <p:cNvPr id="13" name="TextBox 38"/>
          <p:cNvSpPr txBox="1"/>
          <p:nvPr/>
        </p:nvSpPr>
        <p:spPr>
          <a:xfrm>
            <a:off x="5362436" y="389982"/>
            <a:ext cx="546265" cy="247554"/>
          </a:xfrm>
          <a:prstGeom prst="rect">
            <a:avLst/>
          </a:prstGeom>
          <a:solidFill>
            <a:schemeClr val="bg1"/>
          </a:solidFill>
        </p:spPr>
        <p:txBody>
          <a:bodyPr wrap="square" tIns="0" bIns="10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900" b="1" dirty="0"/>
              <a:t>Acta</a:t>
            </a:r>
          </a:p>
        </p:txBody>
      </p:sp>
      <p:sp>
        <p:nvSpPr>
          <p:cNvPr id="14" name="TextBox 27"/>
          <p:cNvSpPr txBox="1"/>
          <p:nvPr/>
        </p:nvSpPr>
        <p:spPr>
          <a:xfrm>
            <a:off x="4260833" y="3767303"/>
            <a:ext cx="39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D.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6" cstate="print"/>
          <a:srcRect b="49755"/>
          <a:stretch/>
        </p:blipFill>
        <p:spPr>
          <a:xfrm>
            <a:off x="1222064" y="5790910"/>
            <a:ext cx="1987468" cy="148870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89106" y="6783332"/>
            <a:ext cx="638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Soleus </a:t>
            </a:r>
          </a:p>
          <a:p>
            <a:pPr algn="ctr"/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KO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689106" y="6038435"/>
            <a:ext cx="638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Soleus </a:t>
            </a:r>
          </a:p>
          <a:p>
            <a:pPr algn="ctr"/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1250811" y="5795785"/>
            <a:ext cx="2199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1251599" y="6540413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20"/>
          <p:cNvSpPr txBox="1"/>
          <p:nvPr/>
        </p:nvSpPr>
        <p:spPr>
          <a:xfrm>
            <a:off x="1895945" y="5796577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1896736" y="6541209"/>
            <a:ext cx="2904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</a:t>
            </a: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2565561" y="5798159"/>
            <a:ext cx="2904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ix</a:t>
            </a: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2561613" y="6542789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6" cstate="print"/>
          <a:srcRect t="50000"/>
          <a:stretch/>
        </p:blipFill>
        <p:spPr>
          <a:xfrm>
            <a:off x="3706490" y="5790910"/>
            <a:ext cx="1987468" cy="1481457"/>
          </a:xfrm>
          <a:prstGeom prst="rect">
            <a:avLst/>
          </a:prstGeom>
        </p:spPr>
      </p:pic>
      <p:sp>
        <p:nvSpPr>
          <p:cNvPr id="25" name="TextBox 26"/>
          <p:cNvSpPr txBox="1"/>
          <p:nvPr/>
        </p:nvSpPr>
        <p:spPr>
          <a:xfrm>
            <a:off x="3296963" y="6787587"/>
            <a:ext cx="3914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TA </a:t>
            </a:r>
          </a:p>
          <a:p>
            <a:pPr algn="ctr"/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KO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8"/>
          <p:cNvSpPr txBox="1"/>
          <p:nvPr/>
        </p:nvSpPr>
        <p:spPr>
          <a:xfrm>
            <a:off x="3282536" y="6047431"/>
            <a:ext cx="4203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TA</a:t>
            </a:r>
          </a:p>
          <a:p>
            <a:pPr algn="ctr"/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 WT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9"/>
          <p:cNvSpPr txBox="1"/>
          <p:nvPr/>
        </p:nvSpPr>
        <p:spPr>
          <a:xfrm>
            <a:off x="3732074" y="5808326"/>
            <a:ext cx="2904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30"/>
          <p:cNvSpPr txBox="1"/>
          <p:nvPr/>
        </p:nvSpPr>
        <p:spPr>
          <a:xfrm>
            <a:off x="3723385" y="6552954"/>
            <a:ext cx="2904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</a:t>
            </a: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39"/>
          <p:cNvSpPr txBox="1"/>
          <p:nvPr/>
        </p:nvSpPr>
        <p:spPr>
          <a:xfrm>
            <a:off x="4381950" y="5804384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vii</a:t>
            </a: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40"/>
          <p:cNvSpPr txBox="1"/>
          <p:nvPr/>
        </p:nvSpPr>
        <p:spPr>
          <a:xfrm>
            <a:off x="4386689" y="6552954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viii</a:t>
            </a: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41"/>
          <p:cNvSpPr txBox="1"/>
          <p:nvPr/>
        </p:nvSpPr>
        <p:spPr>
          <a:xfrm>
            <a:off x="5051566" y="5810698"/>
            <a:ext cx="2904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xi</a:t>
            </a: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42"/>
          <p:cNvSpPr txBox="1"/>
          <p:nvPr/>
        </p:nvSpPr>
        <p:spPr>
          <a:xfrm>
            <a:off x="5051564" y="6549795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xii</a:t>
            </a: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43"/>
          <p:cNvSpPr txBox="1"/>
          <p:nvPr/>
        </p:nvSpPr>
        <p:spPr>
          <a:xfrm>
            <a:off x="101349" y="5723645"/>
            <a:ext cx="39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E.</a:t>
            </a:r>
          </a:p>
        </p:txBody>
      </p:sp>
    </p:spTree>
    <p:extLst>
      <p:ext uri="{BB962C8B-B14F-4D97-AF65-F5344CB8AC3E}">
        <p14:creationId xmlns:p14="http://schemas.microsoft.com/office/powerpoint/2010/main" xmlns="" val="28219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16523</TotalTime>
  <Words>37</Words>
  <Application>Microsoft Office PowerPoint</Application>
  <PresentationFormat>On-screen Show (4:3)</PresentationFormat>
  <Paragraphs>30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University of Birmingham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Rachel Fletcher</dc:creator>
  <cp:lastModifiedBy>6655</cp:lastModifiedBy>
  <cp:revision>446</cp:revision>
  <cp:lastPrinted>2017-04-25T08:39:27Z</cp:lastPrinted>
  <dcterms:created xsi:type="dcterms:W3CDTF">2016-07-18T10:46:45Z</dcterms:created>
  <dcterms:modified xsi:type="dcterms:W3CDTF">2017-06-09T05:15:21Z</dcterms:modified>
</cp:coreProperties>
</file>