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1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3" autoAdjust="0"/>
    <p:restoredTop sz="96113" autoAdjust="0"/>
  </p:normalViewPr>
  <p:slideViewPr>
    <p:cSldViewPr snapToGrid="0">
      <p:cViewPr>
        <p:scale>
          <a:sx n="60" d="100"/>
          <a:sy n="60" d="100"/>
        </p:scale>
        <p:origin x="-1878" y="-6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33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7176B-ED17-4802-B1C5-85584DE9BFDE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29A32-13AF-4F89-AD1F-828E99EFBCF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014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228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2921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523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585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418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7994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183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697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816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85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9232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1398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83491" y="8652824"/>
            <a:ext cx="883575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Sup 2</a:t>
            </a:r>
          </a:p>
        </p:txBody>
      </p:sp>
      <p:sp>
        <p:nvSpPr>
          <p:cNvPr id="3" name="TextBox 18"/>
          <p:cNvSpPr txBox="1"/>
          <p:nvPr/>
        </p:nvSpPr>
        <p:spPr>
          <a:xfrm>
            <a:off x="304497" y="3586085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4" name="TextBox 19"/>
          <p:cNvSpPr txBox="1"/>
          <p:nvPr/>
        </p:nvSpPr>
        <p:spPr>
          <a:xfrm>
            <a:off x="3019947" y="3586085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4447" y="3961822"/>
            <a:ext cx="3167062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4"/>
          <p:cNvSpPr txBox="1"/>
          <p:nvPr/>
        </p:nvSpPr>
        <p:spPr>
          <a:xfrm>
            <a:off x="304497" y="91067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" name="TextBox 25"/>
          <p:cNvSpPr txBox="1"/>
          <p:nvPr/>
        </p:nvSpPr>
        <p:spPr>
          <a:xfrm>
            <a:off x="304497" y="1671484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934" y="3895147"/>
            <a:ext cx="3092450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/>
          <p:nvPr/>
        </p:nvSpPr>
        <p:spPr>
          <a:xfrm>
            <a:off x="1035372" y="5684553"/>
            <a:ext cx="196263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/>
              <a:t>WT     </a:t>
            </a:r>
            <a:r>
              <a:rPr lang="en-GB" sz="1000" b="1" dirty="0" smtClean="0"/>
              <a:t>NRK1KO  NRK2KO    DKO</a:t>
            </a:r>
            <a:endParaRPr lang="en-GB" sz="1000" b="1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222" y="194684"/>
            <a:ext cx="5151437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823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16489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Birmingham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Fletcher</dc:creator>
  <cp:lastModifiedBy>6655</cp:lastModifiedBy>
  <cp:revision>446</cp:revision>
  <cp:lastPrinted>2017-04-25T08:39:27Z</cp:lastPrinted>
  <dcterms:created xsi:type="dcterms:W3CDTF">2016-07-18T10:46:45Z</dcterms:created>
  <dcterms:modified xsi:type="dcterms:W3CDTF">2017-06-09T05:15:47Z</dcterms:modified>
</cp:coreProperties>
</file>