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43609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0631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1828800" y="914400"/>
            <a:ext cx="3048000" cy="609599"/>
          </a:xfrm>
          <a:prstGeom prst="rect">
            <a:avLst/>
          </a:prstGeom>
          <a:noFill/>
          <a:ln w="25400" cap="flat" cmpd="sng">
            <a:solidFill>
              <a:srgbClr val="31859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3880 patients identified with breast cancer</a:t>
            </a:r>
          </a:p>
        </p:txBody>
      </p:sp>
      <p:sp>
        <p:nvSpPr>
          <p:cNvPr id="85" name="Shape 85"/>
          <p:cNvSpPr/>
          <p:nvPr/>
        </p:nvSpPr>
        <p:spPr>
          <a:xfrm>
            <a:off x="2019300" y="2057400"/>
            <a:ext cx="2666999" cy="609599"/>
          </a:xfrm>
          <a:prstGeom prst="rect">
            <a:avLst/>
          </a:prstGeom>
          <a:noFill/>
          <a:ln w="25400" cap="flat" cmpd="sng">
            <a:solidFill>
              <a:srgbClr val="31859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631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surveys sent to eligible patients </a:t>
            </a:r>
          </a:p>
        </p:txBody>
      </p:sp>
      <p:sp>
        <p:nvSpPr>
          <p:cNvPr id="86" name="Shape 86"/>
          <p:cNvSpPr/>
          <p:nvPr/>
        </p:nvSpPr>
        <p:spPr>
          <a:xfrm>
            <a:off x="5562600" y="1006931"/>
            <a:ext cx="2666999" cy="1447798"/>
          </a:xfrm>
          <a:prstGeom prst="rect">
            <a:avLst/>
          </a:prstGeom>
          <a:noFill/>
          <a:ln w="25400" cap="flat" cmpd="sng">
            <a:solidFill>
              <a:srgbClr val="31859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249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considered 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ineligible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106 Prior 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breast cancer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47 Stage </a:t>
            </a:r>
            <a:r>
              <a:rPr lang="en-US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III-IV disease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25 Too 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ill/incompetent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58 Non </a:t>
            </a:r>
            <a:r>
              <a:rPr lang="en-US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English/Spanish language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 Resided 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outside SEER region</a:t>
            </a:r>
            <a:endParaRPr lang="en-US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5334000" y="2743200"/>
            <a:ext cx="3200399" cy="609599"/>
          </a:xfrm>
          <a:prstGeom prst="rect">
            <a:avLst/>
          </a:prstGeom>
          <a:noFill/>
          <a:ln w="25400" cap="flat" cmpd="sng">
            <a:solidFill>
              <a:srgbClr val="31859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1053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non-respondents</a:t>
            </a:r>
          </a:p>
        </p:txBody>
      </p:sp>
      <p:sp>
        <p:nvSpPr>
          <p:cNvPr id="88" name="Shape 88"/>
          <p:cNvSpPr/>
          <p:nvPr/>
        </p:nvSpPr>
        <p:spPr>
          <a:xfrm>
            <a:off x="2030730" y="3352800"/>
            <a:ext cx="2666999" cy="609599"/>
          </a:xfrm>
          <a:prstGeom prst="rect">
            <a:avLst/>
          </a:prstGeom>
          <a:noFill/>
          <a:ln w="25400" cap="flat" cmpd="sng">
            <a:solidFill>
              <a:srgbClr val="31859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578 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eligible patients completed a survey</a:t>
            </a:r>
          </a:p>
        </p:txBody>
      </p:sp>
      <p:sp>
        <p:nvSpPr>
          <p:cNvPr id="89" name="Shape 89"/>
          <p:cNvSpPr/>
          <p:nvPr/>
        </p:nvSpPr>
        <p:spPr>
          <a:xfrm>
            <a:off x="5334000" y="3886200"/>
            <a:ext cx="3200400" cy="914400"/>
          </a:xfrm>
          <a:prstGeom prst="rect">
            <a:avLst/>
          </a:prstGeom>
          <a:noFill/>
          <a:ln w="25400" cap="flat" cmpd="sng">
            <a:solidFill>
              <a:srgbClr val="31859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dirty="0" smtClean="0">
                <a:latin typeface="Calibri"/>
                <a:ea typeface="Calibri"/>
                <a:cs typeface="Calibri"/>
                <a:sym typeface="Calibri"/>
              </a:rPr>
              <a:t>1438 excluded for analysis</a:t>
            </a:r>
            <a:endParaRPr lang="en-US" sz="1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110 bilateral disease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1328 no consideration of CPM</a:t>
            </a:r>
          </a:p>
        </p:txBody>
      </p:sp>
      <p:sp>
        <p:nvSpPr>
          <p:cNvPr id="90" name="Shape 90"/>
          <p:cNvSpPr/>
          <p:nvPr/>
        </p:nvSpPr>
        <p:spPr>
          <a:xfrm>
            <a:off x="2030730" y="4495800"/>
            <a:ext cx="2666999" cy="609599"/>
          </a:xfrm>
          <a:prstGeom prst="rect">
            <a:avLst/>
          </a:prstGeom>
          <a:noFill/>
          <a:ln w="25400" cap="flat" cmpd="sng">
            <a:solidFill>
              <a:srgbClr val="31859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1140 analytic 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sample</a:t>
            </a:r>
          </a:p>
        </p:txBody>
      </p:sp>
      <p:cxnSp>
        <p:nvCxnSpPr>
          <p:cNvPr id="91" name="Shape 91"/>
          <p:cNvCxnSpPr>
            <a:stCxn id="84" idx="2"/>
            <a:endCxn id="85" idx="0"/>
          </p:cNvCxnSpPr>
          <p:nvPr/>
        </p:nvCxnSpPr>
        <p:spPr>
          <a:xfrm>
            <a:off x="3352800" y="1523999"/>
            <a:ext cx="0" cy="533400"/>
          </a:xfrm>
          <a:prstGeom prst="straightConnector1">
            <a:avLst/>
          </a:prstGeom>
          <a:noFill/>
          <a:ln w="9525" cap="flat" cmpd="sng">
            <a:solidFill>
              <a:srgbClr val="45A9C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" name="Shape 92"/>
          <p:cNvCxnSpPr/>
          <p:nvPr/>
        </p:nvCxnSpPr>
        <p:spPr>
          <a:xfrm>
            <a:off x="3352800" y="1823360"/>
            <a:ext cx="2209800" cy="0"/>
          </a:xfrm>
          <a:prstGeom prst="straightConnector1">
            <a:avLst/>
          </a:prstGeom>
          <a:noFill/>
          <a:ln w="9525" cap="flat" cmpd="sng">
            <a:solidFill>
              <a:srgbClr val="45A9C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3" name="Shape 93"/>
          <p:cNvCxnSpPr/>
          <p:nvPr/>
        </p:nvCxnSpPr>
        <p:spPr>
          <a:xfrm>
            <a:off x="3352800" y="2667000"/>
            <a:ext cx="0" cy="685799"/>
          </a:xfrm>
          <a:prstGeom prst="straightConnector1">
            <a:avLst/>
          </a:prstGeom>
          <a:noFill/>
          <a:ln w="9525" cap="flat" cmpd="sng">
            <a:solidFill>
              <a:srgbClr val="45A9C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" name="Shape 94"/>
          <p:cNvCxnSpPr>
            <a:endCxn id="87" idx="1"/>
          </p:cNvCxnSpPr>
          <p:nvPr/>
        </p:nvCxnSpPr>
        <p:spPr>
          <a:xfrm>
            <a:off x="3352800" y="3047999"/>
            <a:ext cx="1981200" cy="0"/>
          </a:xfrm>
          <a:prstGeom prst="straightConnector1">
            <a:avLst/>
          </a:prstGeom>
          <a:noFill/>
          <a:ln w="9525" cap="flat" cmpd="sng">
            <a:solidFill>
              <a:srgbClr val="45A9C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5" name="Shape 95"/>
          <p:cNvCxnSpPr/>
          <p:nvPr/>
        </p:nvCxnSpPr>
        <p:spPr>
          <a:xfrm>
            <a:off x="3364230" y="4191000"/>
            <a:ext cx="1969769" cy="0"/>
          </a:xfrm>
          <a:prstGeom prst="straightConnector1">
            <a:avLst/>
          </a:prstGeom>
          <a:noFill/>
          <a:ln w="9525" cap="flat" cmpd="sng">
            <a:solidFill>
              <a:srgbClr val="45A9C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" name="Shape 96"/>
          <p:cNvCxnSpPr>
            <a:stCxn id="88" idx="2"/>
            <a:endCxn id="90" idx="0"/>
          </p:cNvCxnSpPr>
          <p:nvPr/>
        </p:nvCxnSpPr>
        <p:spPr>
          <a:xfrm>
            <a:off x="3364230" y="3962399"/>
            <a:ext cx="0" cy="533400"/>
          </a:xfrm>
          <a:prstGeom prst="straightConnector1">
            <a:avLst/>
          </a:prstGeom>
          <a:noFill/>
          <a:ln w="9525" cap="flat" cmpd="sng">
            <a:solidFill>
              <a:srgbClr val="45A9C4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60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Morrison, Rebecca</dc:creator>
  <cp:lastModifiedBy>pabraham@umich.edu</cp:lastModifiedBy>
  <cp:revision>6</cp:revision>
  <dcterms:modified xsi:type="dcterms:W3CDTF">2016-12-21T15:13:50Z</dcterms:modified>
</cp:coreProperties>
</file>