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67" d="100"/>
          <a:sy n="167" d="100"/>
        </p:scale>
        <p:origin x="612" y="585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036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938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655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763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48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377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17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323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251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2755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553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EFA0E-4C84-47D3-8BAD-E4283769FD4E}" type="datetimeFigureOut">
              <a:rPr lang="en-US" smtClean="0"/>
              <a:pPr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36B8-3050-429A-9A85-F9F3FCB9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861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818" y="432486"/>
            <a:ext cx="1399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Women age ≤ 40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66180" y="5340424"/>
            <a:ext cx="1538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Women age 41-45</a:t>
            </a:r>
            <a:endParaRPr lang="en-US" sz="1400" dirty="0"/>
          </a:p>
        </p:txBody>
      </p:sp>
      <p:pic>
        <p:nvPicPr>
          <p:cNvPr id="1026" name="Picture 2" descr="Product-Limit Failure Curves with Number of Subjects at Risk and 95% Hall-Wellner B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7067" y="740263"/>
            <a:ext cx="5437019" cy="429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duct-Limit Failure Curves with Number of Subjects at Risk and 95% Hall-Wellner Band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7067" y="5648201"/>
            <a:ext cx="5437019" cy="429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17178" y="214441"/>
            <a:ext cx="1836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Supplemental Figure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633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Kehl</dc:creator>
  <cp:lastModifiedBy>0010413</cp:lastModifiedBy>
  <cp:revision>16</cp:revision>
  <dcterms:created xsi:type="dcterms:W3CDTF">2015-04-09T22:08:34Z</dcterms:created>
  <dcterms:modified xsi:type="dcterms:W3CDTF">2015-12-12T14:02:39Z</dcterms:modified>
</cp:coreProperties>
</file>