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3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420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531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00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49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6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750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32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36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6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6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418D4-66B4-491E-891D-7979EED5EFF2}" type="datetimeFigureOut">
              <a:rPr lang="en-US" smtClean="0"/>
              <a:t>4/25/2017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0910A-A363-4C81-9EC9-A3D1A0E52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9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844163"/>
              </p:ext>
            </p:extLst>
          </p:nvPr>
        </p:nvGraphicFramePr>
        <p:xfrm>
          <a:off x="1352550" y="1657350"/>
          <a:ext cx="5829300" cy="2381248"/>
        </p:xfrm>
        <a:graphic>
          <a:graphicData uri="http://schemas.openxmlformats.org/drawingml/2006/table">
            <a:tbl>
              <a:tblPr/>
              <a:tblGrid>
                <a:gridCol w="743140"/>
                <a:gridCol w="2473329"/>
                <a:gridCol w="2612831"/>
              </a:tblGrid>
              <a:tr h="43231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Forward primer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Reverse primer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GAACTACGTCCGCCGTCTAGC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GGCTGTAATCACCGAGGATGAGG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gag/pol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CCTAACCACATCTGGCAAGGCG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GGCTGTAATCACCGAGGATGAGG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HBZ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ATGGCGGCCTCAGGGCTG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CTGCCGATCACGATGCGTTTCC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tax/rex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CCAACACCATGGCCCACTTCC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CTGTAGAGCTGAGCCGATAACGC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CACCAACACCATGGCACTATGCTG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GGAAACGCATCGTGATCGGCAG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8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CCTGGTCCGCAAAGGGATGCC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GTGCCCGTAGTCCCACACGC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914400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770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Lin, Hsin-Ching</dc:creator>
  <cp:lastModifiedBy>Lin, Hsin-Ching</cp:lastModifiedBy>
  <cp:revision>1</cp:revision>
  <dcterms:created xsi:type="dcterms:W3CDTF">2017-04-25T21:47:22Z</dcterms:created>
  <dcterms:modified xsi:type="dcterms:W3CDTF">2017-04-25T21:47:44Z</dcterms:modified>
</cp:coreProperties>
</file>